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1" r:id="rId2"/>
    <p:sldId id="272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6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9180F0-B889-4BD6-9C78-CE0C775CE1B6}" type="datetimeFigureOut">
              <a:rPr lang="tr-TR" smtClean="0"/>
              <a:t>21.12.2022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1CA595-677E-40E3-8662-D0460BF718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4564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17A6C-AACB-4B8F-AC1E-862CB786FA17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0357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ayt Görüntüsü Yer Tutucusu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 Yer Tutucusu 2"/>
          <p:cNvSpPr>
            <a:spLocks noGrp="1" noChangeArrowheads="1"/>
          </p:cNvSpPr>
          <p:nvPr>
            <p:ph type="body" idx="4294967295"/>
          </p:nvPr>
        </p:nvSpPr>
        <p:spPr bwMode="auto"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 smtClean="0"/>
          </a:p>
        </p:txBody>
      </p:sp>
      <p:sp>
        <p:nvSpPr>
          <p:cNvPr id="45060" name="Slayt Numarası Yer Tutucusu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9392" indent="-29207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8296" indent="-233659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35614" indent="-233659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02932" indent="-233659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70251" indent="-23365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37569" indent="-23365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04886" indent="-23365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72205" indent="-23365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fld id="{893AE9D5-C74A-464B-A314-55A9925E2463}" type="slidenum">
              <a:rPr lang="tr-TR" altLang="tr-TR" smtClean="0"/>
              <a:pPr>
                <a:buFont typeface="Arial" panose="020B0604020202020204" pitchFamily="34" charset="0"/>
                <a:buChar char="•"/>
              </a:pPr>
              <a:t>10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0968127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ayt Görüntüsü Yer Tutucusu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 Yer Tutucusu 2"/>
          <p:cNvSpPr>
            <a:spLocks noGrp="1" noChangeArrowheads="1"/>
          </p:cNvSpPr>
          <p:nvPr>
            <p:ph type="body" idx="4294967295"/>
          </p:nvPr>
        </p:nvSpPr>
        <p:spPr bwMode="auto"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 smtClean="0"/>
          </a:p>
        </p:txBody>
      </p:sp>
      <p:sp>
        <p:nvSpPr>
          <p:cNvPr id="45060" name="Slayt Numarası Yer Tutucusu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9392" indent="-29207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8296" indent="-233659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35614" indent="-233659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02932" indent="-233659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70251" indent="-23365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37569" indent="-23365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04886" indent="-23365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72205" indent="-23365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fld id="{893AE9D5-C74A-464B-A314-55A9925E2463}" type="slidenum">
              <a:rPr lang="tr-TR" altLang="tr-TR" smtClean="0"/>
              <a:pPr>
                <a:buFont typeface="Arial" panose="020B0604020202020204" pitchFamily="34" charset="0"/>
                <a:buChar char="•"/>
              </a:pPr>
              <a:t>11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23313024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ayt Görüntüsü Yer Tutucusu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 Yer Tutucusu 2"/>
          <p:cNvSpPr>
            <a:spLocks noGrp="1" noChangeArrowheads="1"/>
          </p:cNvSpPr>
          <p:nvPr>
            <p:ph type="body" idx="4294967295"/>
          </p:nvPr>
        </p:nvSpPr>
        <p:spPr bwMode="auto"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 smtClean="0"/>
          </a:p>
        </p:txBody>
      </p:sp>
      <p:sp>
        <p:nvSpPr>
          <p:cNvPr id="45060" name="Slayt Numarası Yer Tutucusu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9392" indent="-29207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8296" indent="-233659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35614" indent="-233659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02932" indent="-233659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70251" indent="-23365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37569" indent="-23365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04886" indent="-23365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72205" indent="-23365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fld id="{893AE9D5-C74A-464B-A314-55A9925E2463}" type="slidenum">
              <a:rPr lang="tr-TR" altLang="tr-TR" smtClean="0"/>
              <a:pPr>
                <a:buFont typeface="Arial" panose="020B0604020202020204" pitchFamily="34" charset="0"/>
                <a:buChar char="•"/>
              </a:pPr>
              <a:t>12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20565177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ayt Görüntüsü Yer Tutucusu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 Yer Tutucusu 2"/>
          <p:cNvSpPr>
            <a:spLocks noGrp="1" noChangeArrowheads="1"/>
          </p:cNvSpPr>
          <p:nvPr>
            <p:ph type="body" idx="4294967295"/>
          </p:nvPr>
        </p:nvSpPr>
        <p:spPr bwMode="auto"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 smtClean="0"/>
          </a:p>
        </p:txBody>
      </p:sp>
      <p:sp>
        <p:nvSpPr>
          <p:cNvPr id="45060" name="Slayt Numarası Yer Tutucusu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9392" indent="-29207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8296" indent="-233659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35614" indent="-233659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02932" indent="-233659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70251" indent="-23365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37569" indent="-23365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04886" indent="-23365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72205" indent="-23365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fld id="{893AE9D5-C74A-464B-A314-55A9925E2463}" type="slidenum">
              <a:rPr lang="tr-TR" altLang="tr-TR" smtClean="0"/>
              <a:pPr>
                <a:buFont typeface="Arial" panose="020B0604020202020204" pitchFamily="34" charset="0"/>
                <a:buChar char="•"/>
              </a:pPr>
              <a:t>13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40739380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ayt Görüntüsü Yer Tutucusu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 Yer Tutucusu 2"/>
          <p:cNvSpPr>
            <a:spLocks noGrp="1" noChangeArrowheads="1"/>
          </p:cNvSpPr>
          <p:nvPr>
            <p:ph type="body" idx="4294967295"/>
          </p:nvPr>
        </p:nvSpPr>
        <p:spPr bwMode="auto"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 smtClean="0"/>
          </a:p>
        </p:txBody>
      </p:sp>
      <p:sp>
        <p:nvSpPr>
          <p:cNvPr id="45060" name="Slayt Numarası Yer Tutucusu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9392" indent="-29207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8296" indent="-233659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35614" indent="-233659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02932" indent="-233659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70251" indent="-23365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37569" indent="-23365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04886" indent="-23365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72205" indent="-23365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fld id="{893AE9D5-C74A-464B-A314-55A9925E2463}" type="slidenum">
              <a:rPr kumimoji="0" lang="tr-TR" altLang="tr-T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t>2</a:t>
            </a:fld>
            <a:endParaRPr kumimoji="0" lang="tr-TR" altLang="tr-TR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3585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ayt Görüntüsü Yer Tutucusu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 Yer Tutucusu 2"/>
          <p:cNvSpPr>
            <a:spLocks noGrp="1" noChangeArrowheads="1"/>
          </p:cNvSpPr>
          <p:nvPr>
            <p:ph type="body" idx="4294967295"/>
          </p:nvPr>
        </p:nvSpPr>
        <p:spPr bwMode="auto"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 smtClean="0"/>
          </a:p>
        </p:txBody>
      </p:sp>
      <p:sp>
        <p:nvSpPr>
          <p:cNvPr id="45060" name="Slayt Numarası Yer Tutucusu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9392" indent="-29207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8296" indent="-233659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35614" indent="-233659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02932" indent="-233659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70251" indent="-23365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37569" indent="-23365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04886" indent="-23365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72205" indent="-23365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fld id="{893AE9D5-C74A-464B-A314-55A9925E2463}" type="slidenum">
              <a:rPr lang="tr-TR" altLang="tr-TR" smtClean="0"/>
              <a:pPr>
                <a:buFont typeface="Arial" panose="020B0604020202020204" pitchFamily="34" charset="0"/>
                <a:buChar char="•"/>
              </a:pPr>
              <a:t>3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6234372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ayt Görüntüsü Yer Tutucusu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 Yer Tutucusu 2"/>
          <p:cNvSpPr>
            <a:spLocks noGrp="1" noChangeArrowheads="1"/>
          </p:cNvSpPr>
          <p:nvPr>
            <p:ph type="body" idx="4294967295"/>
          </p:nvPr>
        </p:nvSpPr>
        <p:spPr bwMode="auto"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 smtClean="0"/>
          </a:p>
        </p:txBody>
      </p:sp>
      <p:sp>
        <p:nvSpPr>
          <p:cNvPr id="45060" name="Slayt Numarası Yer Tutucusu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9392" indent="-29207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8296" indent="-233659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35614" indent="-233659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02932" indent="-233659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70251" indent="-23365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37569" indent="-23365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04886" indent="-23365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72205" indent="-23365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fld id="{893AE9D5-C74A-464B-A314-55A9925E2463}" type="slidenum">
              <a:rPr lang="tr-TR" altLang="tr-TR" smtClean="0"/>
              <a:pPr>
                <a:buFont typeface="Arial" panose="020B0604020202020204" pitchFamily="34" charset="0"/>
                <a:buChar char="•"/>
              </a:pPr>
              <a:t>4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26877067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ayt Görüntüsü Yer Tutucusu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 Yer Tutucusu 2"/>
          <p:cNvSpPr>
            <a:spLocks noGrp="1" noChangeArrowheads="1"/>
          </p:cNvSpPr>
          <p:nvPr>
            <p:ph type="body" idx="4294967295"/>
          </p:nvPr>
        </p:nvSpPr>
        <p:spPr bwMode="auto"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 smtClean="0"/>
          </a:p>
        </p:txBody>
      </p:sp>
      <p:sp>
        <p:nvSpPr>
          <p:cNvPr id="45060" name="Slayt Numarası Yer Tutucusu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9392" indent="-29207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8296" indent="-233659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35614" indent="-233659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02932" indent="-233659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70251" indent="-23365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37569" indent="-23365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04886" indent="-23365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72205" indent="-23365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fld id="{893AE9D5-C74A-464B-A314-55A9925E2463}" type="slidenum">
              <a:rPr lang="tr-TR" altLang="tr-TR" smtClean="0"/>
              <a:pPr>
                <a:buFont typeface="Arial" panose="020B0604020202020204" pitchFamily="34" charset="0"/>
                <a:buChar char="•"/>
              </a:pPr>
              <a:t>5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4222934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ayt Görüntüsü Yer Tutucusu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 Yer Tutucusu 2"/>
          <p:cNvSpPr>
            <a:spLocks noGrp="1" noChangeArrowheads="1"/>
          </p:cNvSpPr>
          <p:nvPr>
            <p:ph type="body" idx="4294967295"/>
          </p:nvPr>
        </p:nvSpPr>
        <p:spPr bwMode="auto"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 smtClean="0"/>
          </a:p>
        </p:txBody>
      </p:sp>
      <p:sp>
        <p:nvSpPr>
          <p:cNvPr id="45060" name="Slayt Numarası Yer Tutucusu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9392" indent="-29207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8296" indent="-233659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35614" indent="-233659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02932" indent="-233659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70251" indent="-23365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37569" indent="-23365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04886" indent="-23365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72205" indent="-23365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fld id="{893AE9D5-C74A-464B-A314-55A9925E2463}" type="slidenum">
              <a:rPr lang="tr-TR" altLang="tr-TR" smtClean="0"/>
              <a:pPr>
                <a:buFont typeface="Arial" panose="020B0604020202020204" pitchFamily="34" charset="0"/>
                <a:buChar char="•"/>
              </a:pPr>
              <a:t>6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8215850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ayt Görüntüsü Yer Tutucusu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 Yer Tutucusu 2"/>
          <p:cNvSpPr>
            <a:spLocks noGrp="1" noChangeArrowheads="1"/>
          </p:cNvSpPr>
          <p:nvPr>
            <p:ph type="body" idx="4294967295"/>
          </p:nvPr>
        </p:nvSpPr>
        <p:spPr bwMode="auto"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 smtClean="0"/>
          </a:p>
        </p:txBody>
      </p:sp>
      <p:sp>
        <p:nvSpPr>
          <p:cNvPr id="45060" name="Slayt Numarası Yer Tutucusu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9392" indent="-29207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8296" indent="-233659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35614" indent="-233659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02932" indent="-233659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70251" indent="-23365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37569" indent="-23365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04886" indent="-23365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72205" indent="-23365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fld id="{893AE9D5-C74A-464B-A314-55A9925E2463}" type="slidenum">
              <a:rPr lang="tr-TR" altLang="tr-TR" smtClean="0"/>
              <a:pPr>
                <a:buFont typeface="Arial" panose="020B0604020202020204" pitchFamily="34" charset="0"/>
                <a:buChar char="•"/>
              </a:pPr>
              <a:t>7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5766303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ayt Görüntüsü Yer Tutucusu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 Yer Tutucusu 2"/>
          <p:cNvSpPr>
            <a:spLocks noGrp="1" noChangeArrowheads="1"/>
          </p:cNvSpPr>
          <p:nvPr>
            <p:ph type="body" idx="4294967295"/>
          </p:nvPr>
        </p:nvSpPr>
        <p:spPr bwMode="auto"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 smtClean="0"/>
          </a:p>
        </p:txBody>
      </p:sp>
      <p:sp>
        <p:nvSpPr>
          <p:cNvPr id="45060" name="Slayt Numarası Yer Tutucusu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9392" indent="-29207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8296" indent="-233659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35614" indent="-233659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02932" indent="-233659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70251" indent="-23365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37569" indent="-23365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04886" indent="-23365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72205" indent="-23365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fld id="{893AE9D5-C74A-464B-A314-55A9925E2463}" type="slidenum">
              <a:rPr lang="tr-TR" altLang="tr-TR" smtClean="0"/>
              <a:pPr>
                <a:buFont typeface="Arial" panose="020B0604020202020204" pitchFamily="34" charset="0"/>
                <a:buChar char="•"/>
              </a:pPr>
              <a:t>8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24502107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ayt Görüntüsü Yer Tutucusu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 Yer Tutucusu 2"/>
          <p:cNvSpPr>
            <a:spLocks noGrp="1" noChangeArrowheads="1"/>
          </p:cNvSpPr>
          <p:nvPr>
            <p:ph type="body" idx="4294967295"/>
          </p:nvPr>
        </p:nvSpPr>
        <p:spPr bwMode="auto"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 smtClean="0"/>
          </a:p>
        </p:txBody>
      </p:sp>
      <p:sp>
        <p:nvSpPr>
          <p:cNvPr id="45060" name="Slayt Numarası Yer Tutucusu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9392" indent="-29207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8296" indent="-233659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35614" indent="-233659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02932" indent="-233659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70251" indent="-23365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37569" indent="-23365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04886" indent="-23365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72205" indent="-23365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fld id="{893AE9D5-C74A-464B-A314-55A9925E2463}" type="slidenum">
              <a:rPr lang="tr-TR" altLang="tr-TR" smtClean="0"/>
              <a:pPr>
                <a:buFont typeface="Arial" panose="020B0604020202020204" pitchFamily="34" charset="0"/>
                <a:buChar char="•"/>
              </a:pPr>
              <a:t>9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5732122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FA3C2-46A1-48BC-B7C7-2A0672681085}" type="datetimeFigureOut">
              <a:rPr lang="tr-TR" smtClean="0"/>
              <a:t>21.12.2022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88AD5-DB09-439F-89A0-2FDF2D3815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234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FA3C2-46A1-48BC-B7C7-2A0672681085}" type="datetimeFigureOut">
              <a:rPr lang="tr-TR" smtClean="0"/>
              <a:t>21.12.2022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88AD5-DB09-439F-89A0-2FDF2D3815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5332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FA3C2-46A1-48BC-B7C7-2A0672681085}" type="datetimeFigureOut">
              <a:rPr lang="tr-TR" smtClean="0"/>
              <a:t>21.12.2022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88AD5-DB09-439F-89A0-2FDF2D3815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0547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FA3C2-46A1-48BC-B7C7-2A0672681085}" type="datetimeFigureOut">
              <a:rPr lang="tr-TR" smtClean="0"/>
              <a:t>21.12.2022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88AD5-DB09-439F-89A0-2FDF2D3815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5514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FA3C2-46A1-48BC-B7C7-2A0672681085}" type="datetimeFigureOut">
              <a:rPr lang="tr-TR" smtClean="0"/>
              <a:t>21.12.2022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88AD5-DB09-439F-89A0-2FDF2D3815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1949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FA3C2-46A1-48BC-B7C7-2A0672681085}" type="datetimeFigureOut">
              <a:rPr lang="tr-TR" smtClean="0"/>
              <a:t>21.12.2022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88AD5-DB09-439F-89A0-2FDF2D3815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3653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FA3C2-46A1-48BC-B7C7-2A0672681085}" type="datetimeFigureOut">
              <a:rPr lang="tr-TR" smtClean="0"/>
              <a:t>21.12.2022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88AD5-DB09-439F-89A0-2FDF2D3815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231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FA3C2-46A1-48BC-B7C7-2A0672681085}" type="datetimeFigureOut">
              <a:rPr lang="tr-TR" smtClean="0"/>
              <a:t>21.12.2022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88AD5-DB09-439F-89A0-2FDF2D3815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4202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FA3C2-46A1-48BC-B7C7-2A0672681085}" type="datetimeFigureOut">
              <a:rPr lang="tr-TR" smtClean="0"/>
              <a:t>21.12.2022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88AD5-DB09-439F-89A0-2FDF2D3815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5759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FA3C2-46A1-48BC-B7C7-2A0672681085}" type="datetimeFigureOut">
              <a:rPr lang="tr-TR" smtClean="0"/>
              <a:t>21.12.2022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88AD5-DB09-439F-89A0-2FDF2D3815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9239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FA3C2-46A1-48BC-B7C7-2A0672681085}" type="datetimeFigureOut">
              <a:rPr lang="tr-TR" smtClean="0"/>
              <a:t>21.12.2022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88AD5-DB09-439F-89A0-2FDF2D3815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1181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6FA3C2-46A1-48BC-B7C7-2A0672681085}" type="datetimeFigureOut">
              <a:rPr lang="tr-TR" smtClean="0"/>
              <a:t>21.12.2022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88AD5-DB09-439F-89A0-2FDF2D3815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3504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NUL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 6"/>
          <p:cNvGrpSpPr/>
          <p:nvPr/>
        </p:nvGrpSpPr>
        <p:grpSpPr>
          <a:xfrm>
            <a:off x="0" y="0"/>
            <a:ext cx="12209417" cy="6858000"/>
            <a:chOff x="0" y="0"/>
            <a:chExt cx="12192000" cy="6858000"/>
          </a:xfrm>
        </p:grpSpPr>
        <p:sp>
          <p:nvSpPr>
            <p:cNvPr id="16" name="Dikdörtgen 15">
              <a:extLst>
                <a:ext uri="{FF2B5EF4-FFF2-40B4-BE49-F238E27FC236}">
                  <a16:creationId xmlns:a16="http://schemas.microsoft.com/office/drawing/2014/main" id="{67F90B06-FEED-8B45-83B3-D93D8AA1D051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2">
                <a:lumMod val="5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6" name="Dikdörtgen 5"/>
            <p:cNvSpPr/>
            <p:nvPr/>
          </p:nvSpPr>
          <p:spPr>
            <a:xfrm>
              <a:off x="182880" y="5878286"/>
              <a:ext cx="11782697" cy="914400"/>
            </a:xfrm>
            <a:prstGeom prst="rect">
              <a:avLst/>
            </a:prstGeom>
            <a:solidFill>
              <a:srgbClr val="E3E3E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44" name="Dikdörtgen 43"/>
            <p:cNvSpPr/>
            <p:nvPr/>
          </p:nvSpPr>
          <p:spPr>
            <a:xfrm>
              <a:off x="182880" y="263325"/>
              <a:ext cx="11782697" cy="914400"/>
            </a:xfrm>
            <a:prstGeom prst="rect">
              <a:avLst/>
            </a:prstGeom>
            <a:solidFill>
              <a:srgbClr val="E3E3E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</p:grpSp>
      <p:sp>
        <p:nvSpPr>
          <p:cNvPr id="17" name="Metin kutusu 16">
            <a:extLst>
              <a:ext uri="{FF2B5EF4-FFF2-40B4-BE49-F238E27FC236}">
                <a16:creationId xmlns:a16="http://schemas.microsoft.com/office/drawing/2014/main" id="{8B00D28D-EE66-3A46-B051-376B928EC704}"/>
              </a:ext>
            </a:extLst>
          </p:cNvPr>
          <p:cNvSpPr txBox="1"/>
          <p:nvPr/>
        </p:nvSpPr>
        <p:spPr>
          <a:xfrm>
            <a:off x="2632932" y="3187809"/>
            <a:ext cx="692625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VALİLİK ÇALIŞMA PLANI VERİ GİRİŞ KILAVUZU</a:t>
            </a:r>
            <a:endParaRPr lang="tr-TR" sz="2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endParaRPr lang="tr-TR" sz="2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" name="Metin kutusu 17">
            <a:extLst>
              <a:ext uri="{FF2B5EF4-FFF2-40B4-BE49-F238E27FC236}">
                <a16:creationId xmlns:a16="http://schemas.microsoft.com/office/drawing/2014/main" id="{0FE4042C-5A54-4E4E-94FF-1219D34A70B9}"/>
              </a:ext>
            </a:extLst>
          </p:cNvPr>
          <p:cNvSpPr txBox="1"/>
          <p:nvPr/>
        </p:nvSpPr>
        <p:spPr>
          <a:xfrm>
            <a:off x="4751223" y="4561858"/>
            <a:ext cx="26895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1400" dirty="0">
                <a:solidFill>
                  <a:srgbClr val="595959"/>
                </a:solidFill>
              </a:rPr>
              <a:t> </a:t>
            </a:r>
            <a:r>
              <a:rPr lang="tr-TR" sz="1400" dirty="0" smtClean="0">
                <a:solidFill>
                  <a:srgbClr val="595959"/>
                </a:solidFill>
              </a:rPr>
              <a:t>STRATEJİ GELİŞTİRME BAŞKANLIĞI</a:t>
            </a:r>
            <a:endParaRPr lang="tr-TR" sz="1400" dirty="0">
              <a:solidFill>
                <a:srgbClr val="595959"/>
              </a:solidFill>
            </a:endParaRPr>
          </a:p>
        </p:txBody>
      </p:sp>
      <p:pic>
        <p:nvPicPr>
          <p:cNvPr id="19" name="Grafik 13">
            <a:extLst>
              <a:ext uri="{FF2B5EF4-FFF2-40B4-BE49-F238E27FC236}">
                <a16:creationId xmlns:a16="http://schemas.microsoft.com/office/drawing/2014/main" id="{BD20BB4A-B65F-F045-A6E3-0ECAA9DEDC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118967" y="1158720"/>
            <a:ext cx="1954064" cy="1442285"/>
          </a:xfrm>
          <a:prstGeom prst="rect">
            <a:avLst/>
          </a:prstGeom>
        </p:spPr>
      </p:pic>
      <p:grpSp>
        <p:nvGrpSpPr>
          <p:cNvPr id="26" name="Group 22"/>
          <p:cNvGrpSpPr/>
          <p:nvPr/>
        </p:nvGrpSpPr>
        <p:grpSpPr>
          <a:xfrm>
            <a:off x="5199017" y="4344998"/>
            <a:ext cx="1828800" cy="45719"/>
            <a:chOff x="3965945" y="1385354"/>
            <a:chExt cx="4572000" cy="79107"/>
          </a:xfrm>
          <a:solidFill>
            <a:srgbClr val="C00000"/>
          </a:solidFill>
        </p:grpSpPr>
        <p:sp>
          <p:nvSpPr>
            <p:cNvPr id="27" name="Rectangle 29"/>
            <p:cNvSpPr/>
            <p:nvPr/>
          </p:nvSpPr>
          <p:spPr>
            <a:xfrm>
              <a:off x="3965945" y="1385356"/>
              <a:ext cx="914400" cy="7910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8638"/>
            </a:p>
          </p:txBody>
        </p:sp>
        <p:sp>
          <p:nvSpPr>
            <p:cNvPr id="30" name="Rectangle 30"/>
            <p:cNvSpPr/>
            <p:nvPr/>
          </p:nvSpPr>
          <p:spPr>
            <a:xfrm>
              <a:off x="4880345" y="1385355"/>
              <a:ext cx="914400" cy="7910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8638"/>
            </a:p>
          </p:txBody>
        </p:sp>
        <p:sp>
          <p:nvSpPr>
            <p:cNvPr id="36" name="Rectangle 31"/>
            <p:cNvSpPr/>
            <p:nvPr/>
          </p:nvSpPr>
          <p:spPr>
            <a:xfrm>
              <a:off x="5794745" y="1385354"/>
              <a:ext cx="914400" cy="7910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8638"/>
            </a:p>
          </p:txBody>
        </p:sp>
        <p:sp>
          <p:nvSpPr>
            <p:cNvPr id="37" name="Rectangle 32"/>
            <p:cNvSpPr/>
            <p:nvPr/>
          </p:nvSpPr>
          <p:spPr>
            <a:xfrm>
              <a:off x="6709145" y="1385354"/>
              <a:ext cx="914400" cy="7910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8638"/>
            </a:p>
          </p:txBody>
        </p:sp>
        <p:sp>
          <p:nvSpPr>
            <p:cNvPr id="39" name="Rectangle 33"/>
            <p:cNvSpPr/>
            <p:nvPr/>
          </p:nvSpPr>
          <p:spPr>
            <a:xfrm>
              <a:off x="7623545" y="1385354"/>
              <a:ext cx="914400" cy="7910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828434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sz="8638"/>
            </a:p>
          </p:txBody>
        </p:sp>
      </p:grpSp>
      <p:cxnSp>
        <p:nvCxnSpPr>
          <p:cNvPr id="41" name="Düz Bağlayıcı 40"/>
          <p:cNvCxnSpPr/>
          <p:nvPr/>
        </p:nvCxnSpPr>
        <p:spPr>
          <a:xfrm>
            <a:off x="3448594" y="4360519"/>
            <a:ext cx="5329646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0361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034" name="Grup 7"/>
          <p:cNvGrpSpPr>
            <a:grpSpLocks/>
          </p:cNvGrpSpPr>
          <p:nvPr/>
        </p:nvGrpSpPr>
        <p:grpSpPr bwMode="auto">
          <a:xfrm>
            <a:off x="0" y="-3175"/>
            <a:ext cx="12276138" cy="6861175"/>
            <a:chOff x="0" y="-3175"/>
            <a:chExt cx="12276306" cy="6861175"/>
          </a:xfrm>
        </p:grpSpPr>
        <p:sp>
          <p:nvSpPr>
            <p:cNvPr id="9" name="Dikdörtgen 8">
              <a:extLst>
                <a:ext uri="{FF2B5EF4-FFF2-40B4-BE49-F238E27FC236}">
                  <a16:creationId xmlns:a16="http://schemas.microsoft.com/office/drawing/2014/main" id="{46371DE6-B846-F240-8F01-4966D9656FAA}"/>
                </a:ext>
              </a:extLst>
            </p:cNvPr>
            <p:cNvSpPr/>
            <p:nvPr/>
          </p:nvSpPr>
          <p:spPr>
            <a:xfrm>
              <a:off x="0" y="579438"/>
              <a:ext cx="12192167" cy="6278562"/>
            </a:xfrm>
            <a:prstGeom prst="rect">
              <a:avLst/>
            </a:prstGeom>
            <a:pattFill prst="dk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itchFamily="34" charset="0"/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fontAlgn="auto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FontTx/>
                <a:buNone/>
                <a:defRPr/>
              </a:pPr>
              <a:endParaRPr lang="tr-TR" altLang="tr-TR" sz="1800">
                <a:solidFill>
                  <a:srgbClr val="FF9F1B"/>
                </a:solidFill>
              </a:endParaRPr>
            </a:p>
          </p:txBody>
        </p:sp>
        <p:sp>
          <p:nvSpPr>
            <p:cNvPr id="10" name="Dik Üçgen 9">
              <a:extLst>
                <a:ext uri="{FF2B5EF4-FFF2-40B4-BE49-F238E27FC236}">
                  <a16:creationId xmlns:a16="http://schemas.microsoft.com/office/drawing/2014/main" id="{AC51EC52-B5B5-B441-B539-24D4BBA72C65}"/>
                </a:ext>
              </a:extLst>
            </p:cNvPr>
            <p:cNvSpPr/>
            <p:nvPr/>
          </p:nvSpPr>
          <p:spPr>
            <a:xfrm>
              <a:off x="0" y="2606675"/>
              <a:ext cx="4251383" cy="4251325"/>
            </a:xfrm>
            <a:prstGeom prst="rtTriangle">
              <a:avLst/>
            </a:prstGeom>
            <a:solidFill>
              <a:srgbClr val="2E53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tr-TR"/>
            </a:p>
          </p:txBody>
        </p:sp>
        <p:sp>
          <p:nvSpPr>
            <p:cNvPr id="11" name="Dikdörtgen 10">
              <a:extLst>
                <a:ext uri="{FF2B5EF4-FFF2-40B4-BE49-F238E27FC236}">
                  <a16:creationId xmlns:a16="http://schemas.microsoft.com/office/drawing/2014/main" id="{A3838AA0-BA5C-004B-855A-ED3BD74C9CBA}"/>
                </a:ext>
              </a:extLst>
            </p:cNvPr>
            <p:cNvSpPr/>
            <p:nvPr/>
          </p:nvSpPr>
          <p:spPr>
            <a:xfrm>
              <a:off x="184153" y="836613"/>
              <a:ext cx="11819100" cy="5856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itchFamily="34" charset="0"/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fontAlgn="auto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FontTx/>
                <a:buNone/>
                <a:defRPr/>
              </a:pPr>
              <a:endParaRPr lang="tr-TR" altLang="tr-TR" sz="1800">
                <a:solidFill>
                  <a:srgbClr val="FFFFFF"/>
                </a:solidFill>
              </a:endParaRPr>
            </a:p>
          </p:txBody>
        </p:sp>
        <p:sp>
          <p:nvSpPr>
            <p:cNvPr id="44106" name="Slide Number Placeholder 1"/>
            <p:cNvSpPr txBox="1">
              <a:spLocks noChangeArrowheads="1"/>
            </p:cNvSpPr>
            <p:nvPr/>
          </p:nvSpPr>
          <p:spPr bwMode="auto">
            <a:xfrm>
              <a:off x="11555413" y="6350000"/>
              <a:ext cx="636587" cy="269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6858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altLang="tr-TR" sz="1200" b="1">
                <a:solidFill>
                  <a:schemeClr val="bg1"/>
                </a:solidFill>
              </a:endParaRPr>
            </a:p>
          </p:txBody>
        </p:sp>
        <p:sp>
          <p:nvSpPr>
            <p:cNvPr id="13" name="Yuvarlatılmış Dikdörtgen 12">
              <a:extLst>
                <a:ext uri="{FF2B5EF4-FFF2-40B4-BE49-F238E27FC236}">
                  <a16:creationId xmlns:a16="http://schemas.microsoft.com/office/drawing/2014/main" id="{C2222958-7A2A-E147-8411-7EAC32FA8E6B}"/>
                </a:ext>
              </a:extLst>
            </p:cNvPr>
            <p:cNvSpPr/>
            <p:nvPr/>
          </p:nvSpPr>
          <p:spPr>
            <a:xfrm>
              <a:off x="11566683" y="6361113"/>
              <a:ext cx="709623" cy="295275"/>
            </a:xfrm>
            <a:prstGeom prst="roundRect">
              <a:avLst/>
            </a:prstGeom>
            <a:solidFill>
              <a:srgbClr val="2E54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/>
            </a:p>
          </p:txBody>
        </p:sp>
        <p:sp>
          <p:nvSpPr>
            <p:cNvPr id="44108" name="Slide Number Placeholder 1"/>
            <p:cNvSpPr txBox="1">
              <a:spLocks noChangeArrowheads="1"/>
            </p:cNvSpPr>
            <p:nvPr/>
          </p:nvSpPr>
          <p:spPr bwMode="auto">
            <a:xfrm>
              <a:off x="11574869" y="6379184"/>
              <a:ext cx="636587" cy="269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6858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fld id="{4D8A4677-7F6D-4CAF-BD0D-5CD335626015}" type="slidenum">
                <a:rPr lang="en-US" altLang="tr-TR" sz="1200" b="1">
                  <a:solidFill>
                    <a:schemeClr val="bg1"/>
                  </a:solidFill>
                </a:rPr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t>10</a:t>
              </a:fld>
              <a:endParaRPr lang="en-US" altLang="tr-TR" sz="1200" b="1">
                <a:solidFill>
                  <a:schemeClr val="bg1"/>
                </a:solidFill>
              </a:endParaRPr>
            </a:p>
          </p:txBody>
        </p:sp>
        <p:sp>
          <p:nvSpPr>
            <p:cNvPr id="15" name="Dikdörtgen 11">
              <a:extLst>
                <a:ext uri="{FF2B5EF4-FFF2-40B4-BE49-F238E27FC236}">
                  <a16:creationId xmlns:a16="http://schemas.microsoft.com/office/drawing/2014/main" id="{6B46EE23-2026-0542-B9D4-871984F532E0}"/>
                </a:ext>
              </a:extLst>
            </p:cNvPr>
            <p:cNvSpPr/>
            <p:nvPr/>
          </p:nvSpPr>
          <p:spPr>
            <a:xfrm>
              <a:off x="1838350" y="485775"/>
              <a:ext cx="8515467" cy="260350"/>
            </a:xfrm>
            <a:custGeom>
              <a:avLst/>
              <a:gdLst>
                <a:gd name="connsiteX0" fmla="*/ 0 w 8516203"/>
                <a:gd name="connsiteY0" fmla="*/ 0 h 260224"/>
                <a:gd name="connsiteX1" fmla="*/ 8516203 w 8516203"/>
                <a:gd name="connsiteY1" fmla="*/ 0 h 260224"/>
                <a:gd name="connsiteX2" fmla="*/ 8516203 w 8516203"/>
                <a:gd name="connsiteY2" fmla="*/ 260224 h 260224"/>
                <a:gd name="connsiteX3" fmla="*/ 0 w 8516203"/>
                <a:gd name="connsiteY3" fmla="*/ 260224 h 260224"/>
                <a:gd name="connsiteX4" fmla="*/ 0 w 8516203"/>
                <a:gd name="connsiteY4" fmla="*/ 0 h 260224"/>
                <a:gd name="connsiteX0" fmla="*/ 0 w 8516203"/>
                <a:gd name="connsiteY0" fmla="*/ 0 h 260224"/>
                <a:gd name="connsiteX1" fmla="*/ 8516203 w 8516203"/>
                <a:gd name="connsiteY1" fmla="*/ 0 h 260224"/>
                <a:gd name="connsiteX2" fmla="*/ 8516203 w 8516203"/>
                <a:gd name="connsiteY2" fmla="*/ 260224 h 260224"/>
                <a:gd name="connsiteX3" fmla="*/ 293427 w 8516203"/>
                <a:gd name="connsiteY3" fmla="*/ 260224 h 260224"/>
                <a:gd name="connsiteX4" fmla="*/ 0 w 8516203"/>
                <a:gd name="connsiteY4" fmla="*/ 0 h 260224"/>
                <a:gd name="connsiteX0" fmla="*/ 0 w 8516203"/>
                <a:gd name="connsiteY0" fmla="*/ 0 h 260224"/>
                <a:gd name="connsiteX1" fmla="*/ 8516203 w 8516203"/>
                <a:gd name="connsiteY1" fmla="*/ 0 h 260224"/>
                <a:gd name="connsiteX2" fmla="*/ 8134066 w 8516203"/>
                <a:gd name="connsiteY2" fmla="*/ 260224 h 260224"/>
                <a:gd name="connsiteX3" fmla="*/ 293427 w 8516203"/>
                <a:gd name="connsiteY3" fmla="*/ 260224 h 260224"/>
                <a:gd name="connsiteX4" fmla="*/ 0 w 8516203"/>
                <a:gd name="connsiteY4" fmla="*/ 0 h 2602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516203" h="260224">
                  <a:moveTo>
                    <a:pt x="0" y="0"/>
                  </a:moveTo>
                  <a:lnTo>
                    <a:pt x="8516203" y="0"/>
                  </a:lnTo>
                  <a:lnTo>
                    <a:pt x="8134066" y="260224"/>
                  </a:lnTo>
                  <a:lnTo>
                    <a:pt x="293427" y="2602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>
                <a:solidFill>
                  <a:srgbClr val="44546A"/>
                </a:solidFill>
              </a:endParaRPr>
            </a:p>
          </p:txBody>
        </p:sp>
        <p:sp>
          <p:nvSpPr>
            <p:cNvPr id="16" name="Dikdörtgen 15">
              <a:extLst>
                <a:ext uri="{FF2B5EF4-FFF2-40B4-BE49-F238E27FC236}">
                  <a16:creationId xmlns:a16="http://schemas.microsoft.com/office/drawing/2014/main" id="{6A8EA7B9-F1C4-D84C-802D-45DFF80AAB02}"/>
                </a:ext>
              </a:extLst>
            </p:cNvPr>
            <p:cNvSpPr/>
            <p:nvPr/>
          </p:nvSpPr>
          <p:spPr>
            <a:xfrm>
              <a:off x="0" y="0"/>
              <a:ext cx="12192167" cy="61595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>
                <a:solidFill>
                  <a:srgbClr val="44546A"/>
                </a:solidFill>
              </a:endParaRPr>
            </a:p>
          </p:txBody>
        </p:sp>
        <p:sp>
          <p:nvSpPr>
            <p:cNvPr id="17" name="Dikdörtgen 16">
              <a:extLst>
                <a:ext uri="{FF2B5EF4-FFF2-40B4-BE49-F238E27FC236}">
                  <a16:creationId xmlns:a16="http://schemas.microsoft.com/office/drawing/2014/main" id="{A1915795-C210-4344-B114-1C9EB3855B5B}"/>
                </a:ext>
              </a:extLst>
            </p:cNvPr>
            <p:cNvSpPr/>
            <p:nvPr/>
          </p:nvSpPr>
          <p:spPr>
            <a:xfrm>
              <a:off x="0" y="-3175"/>
              <a:ext cx="12192167" cy="120650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>
                <a:solidFill>
                  <a:srgbClr val="44546A"/>
                </a:solidFill>
              </a:endParaRPr>
            </a:p>
          </p:txBody>
        </p:sp>
        <p:grpSp>
          <p:nvGrpSpPr>
            <p:cNvPr id="44112" name="Grup 17"/>
            <p:cNvGrpSpPr>
              <a:grpSpLocks/>
            </p:cNvGrpSpPr>
            <p:nvPr/>
          </p:nvGrpSpPr>
          <p:grpSpPr bwMode="auto">
            <a:xfrm>
              <a:off x="10853738" y="173038"/>
              <a:ext cx="835025" cy="833437"/>
              <a:chOff x="10853738" y="173038"/>
              <a:chExt cx="835025" cy="833437"/>
            </a:xfrm>
          </p:grpSpPr>
          <p:sp>
            <p:nvSpPr>
              <p:cNvPr id="19" name="Oval 18">
                <a:extLst>
                  <a:ext uri="{FF2B5EF4-FFF2-40B4-BE49-F238E27FC236}">
                    <a16:creationId xmlns:a16="http://schemas.microsoft.com/office/drawing/2014/main" id="{E0BE1B27-4BA2-8E4E-8E6A-4546C163E6F4}"/>
                  </a:ext>
                </a:extLst>
              </p:cNvPr>
              <p:cNvSpPr/>
              <p:nvPr/>
            </p:nvSpPr>
            <p:spPr>
              <a:xfrm>
                <a:off x="10853887" y="173038"/>
                <a:ext cx="835036" cy="833437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tr-TR">
                  <a:solidFill>
                    <a:prstClr val="white"/>
                  </a:solidFill>
                </a:endParaRPr>
              </a:p>
            </p:txBody>
          </p:sp>
          <p:pic>
            <p:nvPicPr>
              <p:cNvPr id="44114" name="Resim 16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920413" y="239713"/>
                <a:ext cx="708025" cy="7080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44035" name="Dikdörtgen 13"/>
          <p:cNvSpPr>
            <a:spLocks noChangeArrowheads="1"/>
          </p:cNvSpPr>
          <p:nvPr/>
        </p:nvSpPr>
        <p:spPr bwMode="auto">
          <a:xfrm>
            <a:off x="685800" y="153988"/>
            <a:ext cx="83438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tr-TR" altLang="tr-TR" sz="2400" b="1" dirty="0">
                <a:solidFill>
                  <a:schemeClr val="bg1"/>
                </a:solidFill>
                <a:cs typeface="Times New Roman" panose="02020603050405020304" pitchFamily="18" charset="0"/>
              </a:rPr>
              <a:t>VALİLİK </a:t>
            </a:r>
            <a:r>
              <a:rPr lang="tr-TR" altLang="tr-TR" sz="24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ÇALIŞMA PLANI</a:t>
            </a:r>
            <a:endParaRPr lang="tr-TR" altLang="tr-TR" sz="24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5878" y="1006474"/>
            <a:ext cx="11112885" cy="4545416"/>
          </a:xfrm>
          <a:prstGeom prst="rect">
            <a:avLst/>
          </a:prstGeom>
        </p:spPr>
      </p:pic>
      <p:sp>
        <p:nvSpPr>
          <p:cNvPr id="18" name="Metin kutusu 17"/>
          <p:cNvSpPr txBox="1"/>
          <p:nvPr/>
        </p:nvSpPr>
        <p:spPr>
          <a:xfrm>
            <a:off x="305455" y="5812240"/>
            <a:ext cx="113623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İlgili döneme ait gerçekleşme değeri girilerek onaya gönder butonuna tıklanır ve göstergenin gerçekleşmesi girilmiş olur.</a:t>
            </a: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38991" y="4920065"/>
            <a:ext cx="2028825" cy="762000"/>
          </a:xfrm>
          <a:prstGeom prst="rect">
            <a:avLst/>
          </a:prstGeom>
        </p:spPr>
      </p:pic>
      <p:sp>
        <p:nvSpPr>
          <p:cNvPr id="20" name="Dikdörtgen 19"/>
          <p:cNvSpPr/>
          <p:nvPr/>
        </p:nvSpPr>
        <p:spPr>
          <a:xfrm>
            <a:off x="2125662" y="3581559"/>
            <a:ext cx="521208" cy="1371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900" dirty="0" smtClean="0">
                <a:solidFill>
                  <a:schemeClr val="tx1"/>
                </a:solidFill>
              </a:rPr>
              <a:t>2022</a:t>
            </a:r>
            <a:endParaRPr lang="tr-TR" sz="900" dirty="0">
              <a:solidFill>
                <a:schemeClr val="tx1"/>
              </a:solidFill>
            </a:endParaRPr>
          </a:p>
        </p:txBody>
      </p:sp>
      <p:sp>
        <p:nvSpPr>
          <p:cNvPr id="21" name="Dikdörtgen 20"/>
          <p:cNvSpPr/>
          <p:nvPr/>
        </p:nvSpPr>
        <p:spPr>
          <a:xfrm>
            <a:off x="4941475" y="3444398"/>
            <a:ext cx="365760" cy="13716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700" dirty="0" smtClean="0">
                <a:solidFill>
                  <a:schemeClr val="tx1"/>
                </a:solidFill>
              </a:rPr>
              <a:t>2022</a:t>
            </a:r>
            <a:endParaRPr lang="tr-TR" sz="700" dirty="0">
              <a:solidFill>
                <a:schemeClr val="tx1"/>
              </a:solidFill>
            </a:endParaRPr>
          </a:p>
        </p:txBody>
      </p:sp>
      <p:sp>
        <p:nvSpPr>
          <p:cNvPr id="22" name="Dikdörtgen 21"/>
          <p:cNvSpPr/>
          <p:nvPr/>
        </p:nvSpPr>
        <p:spPr>
          <a:xfrm>
            <a:off x="6132320" y="3444398"/>
            <a:ext cx="365760" cy="13716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700" dirty="0" smtClean="0">
                <a:solidFill>
                  <a:schemeClr val="tx1"/>
                </a:solidFill>
              </a:rPr>
              <a:t>2022</a:t>
            </a:r>
            <a:endParaRPr lang="tr-TR" sz="7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8395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034" name="Grup 7"/>
          <p:cNvGrpSpPr>
            <a:grpSpLocks/>
          </p:cNvGrpSpPr>
          <p:nvPr/>
        </p:nvGrpSpPr>
        <p:grpSpPr bwMode="auto">
          <a:xfrm>
            <a:off x="0" y="-3175"/>
            <a:ext cx="12276138" cy="6861175"/>
            <a:chOff x="0" y="-3175"/>
            <a:chExt cx="12276306" cy="6861175"/>
          </a:xfrm>
        </p:grpSpPr>
        <p:sp>
          <p:nvSpPr>
            <p:cNvPr id="9" name="Dikdörtgen 8">
              <a:extLst>
                <a:ext uri="{FF2B5EF4-FFF2-40B4-BE49-F238E27FC236}">
                  <a16:creationId xmlns:a16="http://schemas.microsoft.com/office/drawing/2014/main" id="{46371DE6-B846-F240-8F01-4966D9656FAA}"/>
                </a:ext>
              </a:extLst>
            </p:cNvPr>
            <p:cNvSpPr/>
            <p:nvPr/>
          </p:nvSpPr>
          <p:spPr>
            <a:xfrm>
              <a:off x="0" y="579438"/>
              <a:ext cx="12192167" cy="6278562"/>
            </a:xfrm>
            <a:prstGeom prst="rect">
              <a:avLst/>
            </a:prstGeom>
            <a:pattFill prst="dk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itchFamily="34" charset="0"/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fontAlgn="auto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FontTx/>
                <a:buNone/>
                <a:defRPr/>
              </a:pPr>
              <a:endParaRPr lang="tr-TR" altLang="tr-TR" sz="1800">
                <a:solidFill>
                  <a:srgbClr val="FF9F1B"/>
                </a:solidFill>
              </a:endParaRPr>
            </a:p>
          </p:txBody>
        </p:sp>
        <p:sp>
          <p:nvSpPr>
            <p:cNvPr id="10" name="Dik Üçgen 9">
              <a:extLst>
                <a:ext uri="{FF2B5EF4-FFF2-40B4-BE49-F238E27FC236}">
                  <a16:creationId xmlns:a16="http://schemas.microsoft.com/office/drawing/2014/main" id="{AC51EC52-B5B5-B441-B539-24D4BBA72C65}"/>
                </a:ext>
              </a:extLst>
            </p:cNvPr>
            <p:cNvSpPr/>
            <p:nvPr/>
          </p:nvSpPr>
          <p:spPr>
            <a:xfrm>
              <a:off x="0" y="2606675"/>
              <a:ext cx="4251383" cy="4251325"/>
            </a:xfrm>
            <a:prstGeom prst="rtTriangle">
              <a:avLst/>
            </a:prstGeom>
            <a:solidFill>
              <a:srgbClr val="2E53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tr-TR"/>
            </a:p>
          </p:txBody>
        </p:sp>
        <p:sp>
          <p:nvSpPr>
            <p:cNvPr id="11" name="Dikdörtgen 10">
              <a:extLst>
                <a:ext uri="{FF2B5EF4-FFF2-40B4-BE49-F238E27FC236}">
                  <a16:creationId xmlns:a16="http://schemas.microsoft.com/office/drawing/2014/main" id="{A3838AA0-BA5C-004B-855A-ED3BD74C9CBA}"/>
                </a:ext>
              </a:extLst>
            </p:cNvPr>
            <p:cNvSpPr/>
            <p:nvPr/>
          </p:nvSpPr>
          <p:spPr>
            <a:xfrm>
              <a:off x="184153" y="836613"/>
              <a:ext cx="11819100" cy="5856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itchFamily="34" charset="0"/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fontAlgn="auto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FontTx/>
                <a:buNone/>
                <a:defRPr/>
              </a:pPr>
              <a:endParaRPr lang="tr-TR" altLang="tr-TR" sz="1800">
                <a:solidFill>
                  <a:srgbClr val="FFFFFF"/>
                </a:solidFill>
              </a:endParaRPr>
            </a:p>
          </p:txBody>
        </p:sp>
        <p:sp>
          <p:nvSpPr>
            <p:cNvPr id="44106" name="Slide Number Placeholder 1"/>
            <p:cNvSpPr txBox="1">
              <a:spLocks noChangeArrowheads="1"/>
            </p:cNvSpPr>
            <p:nvPr/>
          </p:nvSpPr>
          <p:spPr bwMode="auto">
            <a:xfrm>
              <a:off x="11555413" y="6350000"/>
              <a:ext cx="636587" cy="269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6858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altLang="tr-TR" sz="1200" b="1">
                <a:solidFill>
                  <a:schemeClr val="bg1"/>
                </a:solidFill>
              </a:endParaRPr>
            </a:p>
          </p:txBody>
        </p:sp>
        <p:sp>
          <p:nvSpPr>
            <p:cNvPr id="13" name="Yuvarlatılmış Dikdörtgen 12">
              <a:extLst>
                <a:ext uri="{FF2B5EF4-FFF2-40B4-BE49-F238E27FC236}">
                  <a16:creationId xmlns:a16="http://schemas.microsoft.com/office/drawing/2014/main" id="{C2222958-7A2A-E147-8411-7EAC32FA8E6B}"/>
                </a:ext>
              </a:extLst>
            </p:cNvPr>
            <p:cNvSpPr/>
            <p:nvPr/>
          </p:nvSpPr>
          <p:spPr>
            <a:xfrm>
              <a:off x="11566683" y="6361113"/>
              <a:ext cx="709623" cy="295275"/>
            </a:xfrm>
            <a:prstGeom prst="roundRect">
              <a:avLst/>
            </a:prstGeom>
            <a:solidFill>
              <a:srgbClr val="2E54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/>
            </a:p>
          </p:txBody>
        </p:sp>
        <p:sp>
          <p:nvSpPr>
            <p:cNvPr id="44108" name="Slide Number Placeholder 1"/>
            <p:cNvSpPr txBox="1">
              <a:spLocks noChangeArrowheads="1"/>
            </p:cNvSpPr>
            <p:nvPr/>
          </p:nvSpPr>
          <p:spPr bwMode="auto">
            <a:xfrm>
              <a:off x="11574869" y="6379184"/>
              <a:ext cx="636587" cy="269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6858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fld id="{4D8A4677-7F6D-4CAF-BD0D-5CD335626015}" type="slidenum">
                <a:rPr lang="en-US" altLang="tr-TR" sz="1200" b="1">
                  <a:solidFill>
                    <a:schemeClr val="bg1"/>
                  </a:solidFill>
                </a:rPr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t>11</a:t>
              </a:fld>
              <a:endParaRPr lang="en-US" altLang="tr-TR" sz="1200" b="1">
                <a:solidFill>
                  <a:schemeClr val="bg1"/>
                </a:solidFill>
              </a:endParaRPr>
            </a:p>
          </p:txBody>
        </p:sp>
        <p:sp>
          <p:nvSpPr>
            <p:cNvPr id="15" name="Dikdörtgen 11">
              <a:extLst>
                <a:ext uri="{FF2B5EF4-FFF2-40B4-BE49-F238E27FC236}">
                  <a16:creationId xmlns:a16="http://schemas.microsoft.com/office/drawing/2014/main" id="{6B46EE23-2026-0542-B9D4-871984F532E0}"/>
                </a:ext>
              </a:extLst>
            </p:cNvPr>
            <p:cNvSpPr/>
            <p:nvPr/>
          </p:nvSpPr>
          <p:spPr>
            <a:xfrm>
              <a:off x="1838350" y="485775"/>
              <a:ext cx="8515467" cy="260350"/>
            </a:xfrm>
            <a:custGeom>
              <a:avLst/>
              <a:gdLst>
                <a:gd name="connsiteX0" fmla="*/ 0 w 8516203"/>
                <a:gd name="connsiteY0" fmla="*/ 0 h 260224"/>
                <a:gd name="connsiteX1" fmla="*/ 8516203 w 8516203"/>
                <a:gd name="connsiteY1" fmla="*/ 0 h 260224"/>
                <a:gd name="connsiteX2" fmla="*/ 8516203 w 8516203"/>
                <a:gd name="connsiteY2" fmla="*/ 260224 h 260224"/>
                <a:gd name="connsiteX3" fmla="*/ 0 w 8516203"/>
                <a:gd name="connsiteY3" fmla="*/ 260224 h 260224"/>
                <a:gd name="connsiteX4" fmla="*/ 0 w 8516203"/>
                <a:gd name="connsiteY4" fmla="*/ 0 h 260224"/>
                <a:gd name="connsiteX0" fmla="*/ 0 w 8516203"/>
                <a:gd name="connsiteY0" fmla="*/ 0 h 260224"/>
                <a:gd name="connsiteX1" fmla="*/ 8516203 w 8516203"/>
                <a:gd name="connsiteY1" fmla="*/ 0 h 260224"/>
                <a:gd name="connsiteX2" fmla="*/ 8516203 w 8516203"/>
                <a:gd name="connsiteY2" fmla="*/ 260224 h 260224"/>
                <a:gd name="connsiteX3" fmla="*/ 293427 w 8516203"/>
                <a:gd name="connsiteY3" fmla="*/ 260224 h 260224"/>
                <a:gd name="connsiteX4" fmla="*/ 0 w 8516203"/>
                <a:gd name="connsiteY4" fmla="*/ 0 h 260224"/>
                <a:gd name="connsiteX0" fmla="*/ 0 w 8516203"/>
                <a:gd name="connsiteY0" fmla="*/ 0 h 260224"/>
                <a:gd name="connsiteX1" fmla="*/ 8516203 w 8516203"/>
                <a:gd name="connsiteY1" fmla="*/ 0 h 260224"/>
                <a:gd name="connsiteX2" fmla="*/ 8134066 w 8516203"/>
                <a:gd name="connsiteY2" fmla="*/ 260224 h 260224"/>
                <a:gd name="connsiteX3" fmla="*/ 293427 w 8516203"/>
                <a:gd name="connsiteY3" fmla="*/ 260224 h 260224"/>
                <a:gd name="connsiteX4" fmla="*/ 0 w 8516203"/>
                <a:gd name="connsiteY4" fmla="*/ 0 h 2602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516203" h="260224">
                  <a:moveTo>
                    <a:pt x="0" y="0"/>
                  </a:moveTo>
                  <a:lnTo>
                    <a:pt x="8516203" y="0"/>
                  </a:lnTo>
                  <a:lnTo>
                    <a:pt x="8134066" y="260224"/>
                  </a:lnTo>
                  <a:lnTo>
                    <a:pt x="293427" y="2602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>
                <a:solidFill>
                  <a:srgbClr val="44546A"/>
                </a:solidFill>
              </a:endParaRPr>
            </a:p>
          </p:txBody>
        </p:sp>
        <p:sp>
          <p:nvSpPr>
            <p:cNvPr id="16" name="Dikdörtgen 15">
              <a:extLst>
                <a:ext uri="{FF2B5EF4-FFF2-40B4-BE49-F238E27FC236}">
                  <a16:creationId xmlns:a16="http://schemas.microsoft.com/office/drawing/2014/main" id="{6A8EA7B9-F1C4-D84C-802D-45DFF80AAB02}"/>
                </a:ext>
              </a:extLst>
            </p:cNvPr>
            <p:cNvSpPr/>
            <p:nvPr/>
          </p:nvSpPr>
          <p:spPr>
            <a:xfrm>
              <a:off x="0" y="0"/>
              <a:ext cx="12192167" cy="61595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>
                <a:solidFill>
                  <a:srgbClr val="44546A"/>
                </a:solidFill>
              </a:endParaRPr>
            </a:p>
          </p:txBody>
        </p:sp>
        <p:sp>
          <p:nvSpPr>
            <p:cNvPr id="17" name="Dikdörtgen 16">
              <a:extLst>
                <a:ext uri="{FF2B5EF4-FFF2-40B4-BE49-F238E27FC236}">
                  <a16:creationId xmlns:a16="http://schemas.microsoft.com/office/drawing/2014/main" id="{A1915795-C210-4344-B114-1C9EB3855B5B}"/>
                </a:ext>
              </a:extLst>
            </p:cNvPr>
            <p:cNvSpPr/>
            <p:nvPr/>
          </p:nvSpPr>
          <p:spPr>
            <a:xfrm>
              <a:off x="0" y="-3175"/>
              <a:ext cx="12192167" cy="120650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>
                <a:solidFill>
                  <a:srgbClr val="44546A"/>
                </a:solidFill>
              </a:endParaRPr>
            </a:p>
          </p:txBody>
        </p:sp>
        <p:grpSp>
          <p:nvGrpSpPr>
            <p:cNvPr id="44112" name="Grup 17"/>
            <p:cNvGrpSpPr>
              <a:grpSpLocks/>
            </p:cNvGrpSpPr>
            <p:nvPr/>
          </p:nvGrpSpPr>
          <p:grpSpPr bwMode="auto">
            <a:xfrm>
              <a:off x="10853738" y="173038"/>
              <a:ext cx="835025" cy="833437"/>
              <a:chOff x="10853738" y="173038"/>
              <a:chExt cx="835025" cy="833437"/>
            </a:xfrm>
          </p:grpSpPr>
          <p:sp>
            <p:nvSpPr>
              <p:cNvPr id="19" name="Oval 18">
                <a:extLst>
                  <a:ext uri="{FF2B5EF4-FFF2-40B4-BE49-F238E27FC236}">
                    <a16:creationId xmlns:a16="http://schemas.microsoft.com/office/drawing/2014/main" id="{E0BE1B27-4BA2-8E4E-8E6A-4546C163E6F4}"/>
                  </a:ext>
                </a:extLst>
              </p:cNvPr>
              <p:cNvSpPr/>
              <p:nvPr/>
            </p:nvSpPr>
            <p:spPr>
              <a:xfrm>
                <a:off x="10853887" y="173038"/>
                <a:ext cx="835036" cy="833437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tr-TR">
                  <a:solidFill>
                    <a:prstClr val="white"/>
                  </a:solidFill>
                </a:endParaRPr>
              </a:p>
            </p:txBody>
          </p:sp>
          <p:pic>
            <p:nvPicPr>
              <p:cNvPr id="44114" name="Resim 16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920413" y="239713"/>
                <a:ext cx="708025" cy="7080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44035" name="Dikdörtgen 13"/>
          <p:cNvSpPr>
            <a:spLocks noChangeArrowheads="1"/>
          </p:cNvSpPr>
          <p:nvPr/>
        </p:nvSpPr>
        <p:spPr bwMode="auto">
          <a:xfrm>
            <a:off x="685800" y="153988"/>
            <a:ext cx="83438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tr-TR" altLang="tr-TR" sz="2400" b="1" dirty="0">
                <a:solidFill>
                  <a:schemeClr val="bg1"/>
                </a:solidFill>
                <a:cs typeface="Times New Roman" panose="02020603050405020304" pitchFamily="18" charset="0"/>
              </a:rPr>
              <a:t>VALİLİK </a:t>
            </a:r>
            <a:r>
              <a:rPr lang="tr-TR" altLang="tr-TR" sz="24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ÇALIŞMA PLANI</a:t>
            </a:r>
            <a:endParaRPr lang="tr-TR" altLang="tr-TR" sz="24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7790" y="1062038"/>
            <a:ext cx="11190973" cy="4643818"/>
          </a:xfrm>
          <a:prstGeom prst="rect">
            <a:avLst/>
          </a:prstGeom>
        </p:spPr>
      </p:pic>
      <p:sp>
        <p:nvSpPr>
          <p:cNvPr id="18" name="Metin kutusu 17"/>
          <p:cNvSpPr txBox="1"/>
          <p:nvPr/>
        </p:nvSpPr>
        <p:spPr>
          <a:xfrm>
            <a:off x="305455" y="5812240"/>
            <a:ext cx="113623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Gerçekleşmelerde güncelleme yapılmak istenirse aynı adımlar takip edilerek işlem yapılabilir.</a:t>
            </a: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59938" y="5013727"/>
            <a:ext cx="2028825" cy="762000"/>
          </a:xfrm>
          <a:prstGeom prst="rect">
            <a:avLst/>
          </a:prstGeom>
        </p:spPr>
      </p:pic>
      <p:sp>
        <p:nvSpPr>
          <p:cNvPr id="20" name="Dikdörtgen 19"/>
          <p:cNvSpPr/>
          <p:nvPr/>
        </p:nvSpPr>
        <p:spPr>
          <a:xfrm>
            <a:off x="2029968" y="3696176"/>
            <a:ext cx="521208" cy="1371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900" dirty="0" smtClean="0">
                <a:solidFill>
                  <a:schemeClr val="tx1"/>
                </a:solidFill>
              </a:rPr>
              <a:t>2022</a:t>
            </a:r>
            <a:endParaRPr lang="tr-TR" sz="900" dirty="0">
              <a:solidFill>
                <a:schemeClr val="tx1"/>
              </a:solidFill>
            </a:endParaRPr>
          </a:p>
        </p:txBody>
      </p:sp>
      <p:sp>
        <p:nvSpPr>
          <p:cNvPr id="21" name="Dikdörtgen 20"/>
          <p:cNvSpPr/>
          <p:nvPr/>
        </p:nvSpPr>
        <p:spPr>
          <a:xfrm>
            <a:off x="4857748" y="3559015"/>
            <a:ext cx="372619" cy="13716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700" dirty="0" smtClean="0">
                <a:solidFill>
                  <a:schemeClr val="tx1"/>
                </a:solidFill>
              </a:rPr>
              <a:t>2022</a:t>
            </a:r>
            <a:endParaRPr lang="tr-TR" sz="700" dirty="0">
              <a:solidFill>
                <a:schemeClr val="tx1"/>
              </a:solidFill>
            </a:endParaRPr>
          </a:p>
        </p:txBody>
      </p:sp>
      <p:sp>
        <p:nvSpPr>
          <p:cNvPr id="22" name="Dikdörtgen 21"/>
          <p:cNvSpPr/>
          <p:nvPr/>
        </p:nvSpPr>
        <p:spPr>
          <a:xfrm>
            <a:off x="6093276" y="3559015"/>
            <a:ext cx="365760" cy="13716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700" dirty="0" smtClean="0">
                <a:solidFill>
                  <a:schemeClr val="tx1"/>
                </a:solidFill>
              </a:rPr>
              <a:t>2022</a:t>
            </a:r>
            <a:endParaRPr lang="tr-TR" sz="7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904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034" name="Grup 7"/>
          <p:cNvGrpSpPr>
            <a:grpSpLocks/>
          </p:cNvGrpSpPr>
          <p:nvPr/>
        </p:nvGrpSpPr>
        <p:grpSpPr bwMode="auto">
          <a:xfrm>
            <a:off x="0" y="-3175"/>
            <a:ext cx="12276138" cy="6861175"/>
            <a:chOff x="0" y="-3175"/>
            <a:chExt cx="12276306" cy="6861175"/>
          </a:xfrm>
        </p:grpSpPr>
        <p:sp>
          <p:nvSpPr>
            <p:cNvPr id="9" name="Dikdörtgen 8">
              <a:extLst>
                <a:ext uri="{FF2B5EF4-FFF2-40B4-BE49-F238E27FC236}">
                  <a16:creationId xmlns:a16="http://schemas.microsoft.com/office/drawing/2014/main" id="{46371DE6-B846-F240-8F01-4966D9656FAA}"/>
                </a:ext>
              </a:extLst>
            </p:cNvPr>
            <p:cNvSpPr/>
            <p:nvPr/>
          </p:nvSpPr>
          <p:spPr>
            <a:xfrm>
              <a:off x="0" y="579438"/>
              <a:ext cx="12192167" cy="6278562"/>
            </a:xfrm>
            <a:prstGeom prst="rect">
              <a:avLst/>
            </a:prstGeom>
            <a:pattFill prst="dk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itchFamily="34" charset="0"/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fontAlgn="auto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FontTx/>
                <a:buNone/>
                <a:defRPr/>
              </a:pPr>
              <a:endParaRPr lang="tr-TR" altLang="tr-TR" sz="1800">
                <a:solidFill>
                  <a:srgbClr val="FF9F1B"/>
                </a:solidFill>
              </a:endParaRPr>
            </a:p>
          </p:txBody>
        </p:sp>
        <p:sp>
          <p:nvSpPr>
            <p:cNvPr id="10" name="Dik Üçgen 9">
              <a:extLst>
                <a:ext uri="{FF2B5EF4-FFF2-40B4-BE49-F238E27FC236}">
                  <a16:creationId xmlns:a16="http://schemas.microsoft.com/office/drawing/2014/main" id="{AC51EC52-B5B5-B441-B539-24D4BBA72C65}"/>
                </a:ext>
              </a:extLst>
            </p:cNvPr>
            <p:cNvSpPr/>
            <p:nvPr/>
          </p:nvSpPr>
          <p:spPr>
            <a:xfrm>
              <a:off x="0" y="2606675"/>
              <a:ext cx="4251383" cy="4251325"/>
            </a:xfrm>
            <a:prstGeom prst="rtTriangle">
              <a:avLst/>
            </a:prstGeom>
            <a:solidFill>
              <a:srgbClr val="2E53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tr-TR"/>
            </a:p>
          </p:txBody>
        </p:sp>
        <p:sp>
          <p:nvSpPr>
            <p:cNvPr id="11" name="Dikdörtgen 10">
              <a:extLst>
                <a:ext uri="{FF2B5EF4-FFF2-40B4-BE49-F238E27FC236}">
                  <a16:creationId xmlns:a16="http://schemas.microsoft.com/office/drawing/2014/main" id="{A3838AA0-BA5C-004B-855A-ED3BD74C9CBA}"/>
                </a:ext>
              </a:extLst>
            </p:cNvPr>
            <p:cNvSpPr/>
            <p:nvPr/>
          </p:nvSpPr>
          <p:spPr>
            <a:xfrm>
              <a:off x="184153" y="836613"/>
              <a:ext cx="11819100" cy="5856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itchFamily="34" charset="0"/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fontAlgn="auto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FontTx/>
                <a:buNone/>
                <a:defRPr/>
              </a:pPr>
              <a:endParaRPr lang="tr-TR" altLang="tr-TR" sz="1800">
                <a:solidFill>
                  <a:srgbClr val="FFFFFF"/>
                </a:solidFill>
              </a:endParaRPr>
            </a:p>
          </p:txBody>
        </p:sp>
        <p:sp>
          <p:nvSpPr>
            <p:cNvPr id="44106" name="Slide Number Placeholder 1"/>
            <p:cNvSpPr txBox="1">
              <a:spLocks noChangeArrowheads="1"/>
            </p:cNvSpPr>
            <p:nvPr/>
          </p:nvSpPr>
          <p:spPr bwMode="auto">
            <a:xfrm>
              <a:off x="11555413" y="6350000"/>
              <a:ext cx="636587" cy="269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6858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altLang="tr-TR" sz="1200" b="1">
                <a:solidFill>
                  <a:schemeClr val="bg1"/>
                </a:solidFill>
              </a:endParaRPr>
            </a:p>
          </p:txBody>
        </p:sp>
        <p:sp>
          <p:nvSpPr>
            <p:cNvPr id="13" name="Yuvarlatılmış Dikdörtgen 12">
              <a:extLst>
                <a:ext uri="{FF2B5EF4-FFF2-40B4-BE49-F238E27FC236}">
                  <a16:creationId xmlns:a16="http://schemas.microsoft.com/office/drawing/2014/main" id="{C2222958-7A2A-E147-8411-7EAC32FA8E6B}"/>
                </a:ext>
              </a:extLst>
            </p:cNvPr>
            <p:cNvSpPr/>
            <p:nvPr/>
          </p:nvSpPr>
          <p:spPr>
            <a:xfrm>
              <a:off x="11566683" y="6361113"/>
              <a:ext cx="709623" cy="295275"/>
            </a:xfrm>
            <a:prstGeom prst="roundRect">
              <a:avLst/>
            </a:prstGeom>
            <a:solidFill>
              <a:srgbClr val="2E54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/>
            </a:p>
          </p:txBody>
        </p:sp>
        <p:sp>
          <p:nvSpPr>
            <p:cNvPr id="44108" name="Slide Number Placeholder 1"/>
            <p:cNvSpPr txBox="1">
              <a:spLocks noChangeArrowheads="1"/>
            </p:cNvSpPr>
            <p:nvPr/>
          </p:nvSpPr>
          <p:spPr bwMode="auto">
            <a:xfrm>
              <a:off x="11574869" y="6379184"/>
              <a:ext cx="636587" cy="269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6858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fld id="{4D8A4677-7F6D-4CAF-BD0D-5CD335626015}" type="slidenum">
                <a:rPr lang="en-US" altLang="tr-TR" sz="1200" b="1">
                  <a:solidFill>
                    <a:schemeClr val="bg1"/>
                  </a:solidFill>
                </a:rPr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t>12</a:t>
              </a:fld>
              <a:endParaRPr lang="en-US" altLang="tr-TR" sz="1200" b="1">
                <a:solidFill>
                  <a:schemeClr val="bg1"/>
                </a:solidFill>
              </a:endParaRPr>
            </a:p>
          </p:txBody>
        </p:sp>
        <p:sp>
          <p:nvSpPr>
            <p:cNvPr id="15" name="Dikdörtgen 11">
              <a:extLst>
                <a:ext uri="{FF2B5EF4-FFF2-40B4-BE49-F238E27FC236}">
                  <a16:creationId xmlns:a16="http://schemas.microsoft.com/office/drawing/2014/main" id="{6B46EE23-2026-0542-B9D4-871984F532E0}"/>
                </a:ext>
              </a:extLst>
            </p:cNvPr>
            <p:cNvSpPr/>
            <p:nvPr/>
          </p:nvSpPr>
          <p:spPr>
            <a:xfrm>
              <a:off x="1838350" y="485775"/>
              <a:ext cx="8515467" cy="260350"/>
            </a:xfrm>
            <a:custGeom>
              <a:avLst/>
              <a:gdLst>
                <a:gd name="connsiteX0" fmla="*/ 0 w 8516203"/>
                <a:gd name="connsiteY0" fmla="*/ 0 h 260224"/>
                <a:gd name="connsiteX1" fmla="*/ 8516203 w 8516203"/>
                <a:gd name="connsiteY1" fmla="*/ 0 h 260224"/>
                <a:gd name="connsiteX2" fmla="*/ 8516203 w 8516203"/>
                <a:gd name="connsiteY2" fmla="*/ 260224 h 260224"/>
                <a:gd name="connsiteX3" fmla="*/ 0 w 8516203"/>
                <a:gd name="connsiteY3" fmla="*/ 260224 h 260224"/>
                <a:gd name="connsiteX4" fmla="*/ 0 w 8516203"/>
                <a:gd name="connsiteY4" fmla="*/ 0 h 260224"/>
                <a:gd name="connsiteX0" fmla="*/ 0 w 8516203"/>
                <a:gd name="connsiteY0" fmla="*/ 0 h 260224"/>
                <a:gd name="connsiteX1" fmla="*/ 8516203 w 8516203"/>
                <a:gd name="connsiteY1" fmla="*/ 0 h 260224"/>
                <a:gd name="connsiteX2" fmla="*/ 8516203 w 8516203"/>
                <a:gd name="connsiteY2" fmla="*/ 260224 h 260224"/>
                <a:gd name="connsiteX3" fmla="*/ 293427 w 8516203"/>
                <a:gd name="connsiteY3" fmla="*/ 260224 h 260224"/>
                <a:gd name="connsiteX4" fmla="*/ 0 w 8516203"/>
                <a:gd name="connsiteY4" fmla="*/ 0 h 260224"/>
                <a:gd name="connsiteX0" fmla="*/ 0 w 8516203"/>
                <a:gd name="connsiteY0" fmla="*/ 0 h 260224"/>
                <a:gd name="connsiteX1" fmla="*/ 8516203 w 8516203"/>
                <a:gd name="connsiteY1" fmla="*/ 0 h 260224"/>
                <a:gd name="connsiteX2" fmla="*/ 8134066 w 8516203"/>
                <a:gd name="connsiteY2" fmla="*/ 260224 h 260224"/>
                <a:gd name="connsiteX3" fmla="*/ 293427 w 8516203"/>
                <a:gd name="connsiteY3" fmla="*/ 260224 h 260224"/>
                <a:gd name="connsiteX4" fmla="*/ 0 w 8516203"/>
                <a:gd name="connsiteY4" fmla="*/ 0 h 2602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516203" h="260224">
                  <a:moveTo>
                    <a:pt x="0" y="0"/>
                  </a:moveTo>
                  <a:lnTo>
                    <a:pt x="8516203" y="0"/>
                  </a:lnTo>
                  <a:lnTo>
                    <a:pt x="8134066" y="260224"/>
                  </a:lnTo>
                  <a:lnTo>
                    <a:pt x="293427" y="2602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>
                <a:solidFill>
                  <a:srgbClr val="44546A"/>
                </a:solidFill>
              </a:endParaRPr>
            </a:p>
          </p:txBody>
        </p:sp>
        <p:sp>
          <p:nvSpPr>
            <p:cNvPr id="16" name="Dikdörtgen 15">
              <a:extLst>
                <a:ext uri="{FF2B5EF4-FFF2-40B4-BE49-F238E27FC236}">
                  <a16:creationId xmlns:a16="http://schemas.microsoft.com/office/drawing/2014/main" id="{6A8EA7B9-F1C4-D84C-802D-45DFF80AAB02}"/>
                </a:ext>
              </a:extLst>
            </p:cNvPr>
            <p:cNvSpPr/>
            <p:nvPr/>
          </p:nvSpPr>
          <p:spPr>
            <a:xfrm>
              <a:off x="0" y="0"/>
              <a:ext cx="12192167" cy="61595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>
                <a:solidFill>
                  <a:srgbClr val="44546A"/>
                </a:solidFill>
              </a:endParaRPr>
            </a:p>
          </p:txBody>
        </p:sp>
        <p:sp>
          <p:nvSpPr>
            <p:cNvPr id="17" name="Dikdörtgen 16">
              <a:extLst>
                <a:ext uri="{FF2B5EF4-FFF2-40B4-BE49-F238E27FC236}">
                  <a16:creationId xmlns:a16="http://schemas.microsoft.com/office/drawing/2014/main" id="{A1915795-C210-4344-B114-1C9EB3855B5B}"/>
                </a:ext>
              </a:extLst>
            </p:cNvPr>
            <p:cNvSpPr/>
            <p:nvPr/>
          </p:nvSpPr>
          <p:spPr>
            <a:xfrm>
              <a:off x="0" y="-3175"/>
              <a:ext cx="12192167" cy="120650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>
                <a:solidFill>
                  <a:srgbClr val="44546A"/>
                </a:solidFill>
              </a:endParaRPr>
            </a:p>
          </p:txBody>
        </p:sp>
        <p:grpSp>
          <p:nvGrpSpPr>
            <p:cNvPr id="44112" name="Grup 17"/>
            <p:cNvGrpSpPr>
              <a:grpSpLocks/>
            </p:cNvGrpSpPr>
            <p:nvPr/>
          </p:nvGrpSpPr>
          <p:grpSpPr bwMode="auto">
            <a:xfrm>
              <a:off x="10853738" y="173038"/>
              <a:ext cx="835025" cy="833437"/>
              <a:chOff x="10853738" y="173038"/>
              <a:chExt cx="835025" cy="833437"/>
            </a:xfrm>
          </p:grpSpPr>
          <p:sp>
            <p:nvSpPr>
              <p:cNvPr id="19" name="Oval 18">
                <a:extLst>
                  <a:ext uri="{FF2B5EF4-FFF2-40B4-BE49-F238E27FC236}">
                    <a16:creationId xmlns:a16="http://schemas.microsoft.com/office/drawing/2014/main" id="{E0BE1B27-4BA2-8E4E-8E6A-4546C163E6F4}"/>
                  </a:ext>
                </a:extLst>
              </p:cNvPr>
              <p:cNvSpPr/>
              <p:nvPr/>
            </p:nvSpPr>
            <p:spPr>
              <a:xfrm>
                <a:off x="10853887" y="173038"/>
                <a:ext cx="835036" cy="833437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tr-TR">
                  <a:solidFill>
                    <a:prstClr val="white"/>
                  </a:solidFill>
                </a:endParaRPr>
              </a:p>
            </p:txBody>
          </p:sp>
          <p:pic>
            <p:nvPicPr>
              <p:cNvPr id="44114" name="Resim 16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920413" y="239713"/>
                <a:ext cx="708025" cy="7080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44035" name="Dikdörtgen 13"/>
          <p:cNvSpPr>
            <a:spLocks noChangeArrowheads="1"/>
          </p:cNvSpPr>
          <p:nvPr/>
        </p:nvSpPr>
        <p:spPr bwMode="auto">
          <a:xfrm>
            <a:off x="685800" y="153988"/>
            <a:ext cx="83438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tr-TR" altLang="tr-TR" sz="2400" b="1" dirty="0">
                <a:solidFill>
                  <a:schemeClr val="bg1"/>
                </a:solidFill>
                <a:cs typeface="Times New Roman" panose="02020603050405020304" pitchFamily="18" charset="0"/>
              </a:rPr>
              <a:t>VALİLİK </a:t>
            </a:r>
            <a:r>
              <a:rPr lang="tr-TR" altLang="tr-TR" sz="24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ÇALIŞMA PLANI</a:t>
            </a:r>
            <a:endParaRPr lang="tr-TR" altLang="tr-TR" sz="24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18" name="Metin kutusu 17"/>
          <p:cNvSpPr txBox="1"/>
          <p:nvPr/>
        </p:nvSpPr>
        <p:spPr>
          <a:xfrm>
            <a:off x="614774" y="902563"/>
            <a:ext cx="109517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AÇIKLAMALAR</a:t>
            </a:r>
          </a:p>
          <a:p>
            <a:r>
              <a:rPr lang="tr-TR" dirty="0" smtClean="0">
                <a:solidFill>
                  <a:srgbClr val="C00000"/>
                </a:solidFill>
              </a:rPr>
              <a:t>Üst Faaliyet Seçiniz: </a:t>
            </a:r>
            <a:r>
              <a:rPr lang="tr-TR" dirty="0" smtClean="0"/>
              <a:t>Bu kısma herhangi bir seçim yapmanıza gerek yoktur</a:t>
            </a:r>
            <a:r>
              <a:rPr lang="tr-TR" smtClean="0"/>
              <a:t>. </a:t>
            </a:r>
            <a:endParaRPr lang="tr-TR" dirty="0" smtClean="0"/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4774" y="1885413"/>
            <a:ext cx="5812403" cy="1931206"/>
          </a:xfrm>
          <a:prstGeom prst="rect">
            <a:avLst/>
          </a:prstGeom>
        </p:spPr>
      </p:pic>
      <p:sp>
        <p:nvSpPr>
          <p:cNvPr id="7" name="Metin kutusu 6"/>
          <p:cNvSpPr txBox="1"/>
          <p:nvPr/>
        </p:nvSpPr>
        <p:spPr>
          <a:xfrm>
            <a:off x="6740036" y="1885413"/>
            <a:ext cx="48264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Alo 150 hattı göstergesi için hedef değeri atanacağı zaman bu göstergeye tıklanır ve aşağıda gösterdiğimiz ekran görüntüsünde yer alan üst faaliyet otomatik olarak gelmiş olacaktır.</a:t>
            </a:r>
            <a:endParaRPr lang="tr-TR" dirty="0"/>
          </a:p>
        </p:txBody>
      </p:sp>
      <p:pic>
        <p:nvPicPr>
          <p:cNvPr id="12" name="Resim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5460" y="3986236"/>
            <a:ext cx="10740506" cy="2498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8341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034" name="Grup 7"/>
          <p:cNvGrpSpPr>
            <a:grpSpLocks/>
          </p:cNvGrpSpPr>
          <p:nvPr/>
        </p:nvGrpSpPr>
        <p:grpSpPr bwMode="auto">
          <a:xfrm>
            <a:off x="0" y="-3175"/>
            <a:ext cx="12276138" cy="6861175"/>
            <a:chOff x="0" y="-3175"/>
            <a:chExt cx="12276306" cy="6861175"/>
          </a:xfrm>
        </p:grpSpPr>
        <p:sp>
          <p:nvSpPr>
            <p:cNvPr id="9" name="Dikdörtgen 8">
              <a:extLst>
                <a:ext uri="{FF2B5EF4-FFF2-40B4-BE49-F238E27FC236}">
                  <a16:creationId xmlns:a16="http://schemas.microsoft.com/office/drawing/2014/main" id="{46371DE6-B846-F240-8F01-4966D9656FAA}"/>
                </a:ext>
              </a:extLst>
            </p:cNvPr>
            <p:cNvSpPr/>
            <p:nvPr/>
          </p:nvSpPr>
          <p:spPr>
            <a:xfrm>
              <a:off x="0" y="579438"/>
              <a:ext cx="12192167" cy="6278562"/>
            </a:xfrm>
            <a:prstGeom prst="rect">
              <a:avLst/>
            </a:prstGeom>
            <a:pattFill prst="dk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itchFamily="34" charset="0"/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fontAlgn="auto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FontTx/>
                <a:buNone/>
                <a:defRPr/>
              </a:pPr>
              <a:endParaRPr lang="tr-TR" altLang="tr-TR" sz="1800">
                <a:solidFill>
                  <a:srgbClr val="FF9F1B"/>
                </a:solidFill>
              </a:endParaRPr>
            </a:p>
          </p:txBody>
        </p:sp>
        <p:sp>
          <p:nvSpPr>
            <p:cNvPr id="10" name="Dik Üçgen 9">
              <a:extLst>
                <a:ext uri="{FF2B5EF4-FFF2-40B4-BE49-F238E27FC236}">
                  <a16:creationId xmlns:a16="http://schemas.microsoft.com/office/drawing/2014/main" id="{AC51EC52-B5B5-B441-B539-24D4BBA72C65}"/>
                </a:ext>
              </a:extLst>
            </p:cNvPr>
            <p:cNvSpPr/>
            <p:nvPr/>
          </p:nvSpPr>
          <p:spPr>
            <a:xfrm>
              <a:off x="0" y="2606675"/>
              <a:ext cx="4251383" cy="4251325"/>
            </a:xfrm>
            <a:prstGeom prst="rtTriangle">
              <a:avLst/>
            </a:prstGeom>
            <a:solidFill>
              <a:srgbClr val="2E53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tr-TR"/>
            </a:p>
          </p:txBody>
        </p:sp>
        <p:sp>
          <p:nvSpPr>
            <p:cNvPr id="11" name="Dikdörtgen 10">
              <a:extLst>
                <a:ext uri="{FF2B5EF4-FFF2-40B4-BE49-F238E27FC236}">
                  <a16:creationId xmlns:a16="http://schemas.microsoft.com/office/drawing/2014/main" id="{A3838AA0-BA5C-004B-855A-ED3BD74C9CBA}"/>
                </a:ext>
              </a:extLst>
            </p:cNvPr>
            <p:cNvSpPr/>
            <p:nvPr/>
          </p:nvSpPr>
          <p:spPr>
            <a:xfrm>
              <a:off x="184153" y="836613"/>
              <a:ext cx="11819100" cy="5856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itchFamily="34" charset="0"/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fontAlgn="auto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FontTx/>
                <a:buNone/>
                <a:defRPr/>
              </a:pPr>
              <a:endParaRPr lang="tr-TR" altLang="tr-TR" sz="1800">
                <a:solidFill>
                  <a:srgbClr val="FFFFFF"/>
                </a:solidFill>
              </a:endParaRPr>
            </a:p>
          </p:txBody>
        </p:sp>
        <p:sp>
          <p:nvSpPr>
            <p:cNvPr id="44106" name="Slide Number Placeholder 1"/>
            <p:cNvSpPr txBox="1">
              <a:spLocks noChangeArrowheads="1"/>
            </p:cNvSpPr>
            <p:nvPr/>
          </p:nvSpPr>
          <p:spPr bwMode="auto">
            <a:xfrm>
              <a:off x="11555413" y="6350000"/>
              <a:ext cx="636587" cy="269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6858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altLang="tr-TR" sz="1200" b="1">
                <a:solidFill>
                  <a:schemeClr val="bg1"/>
                </a:solidFill>
              </a:endParaRPr>
            </a:p>
          </p:txBody>
        </p:sp>
        <p:sp>
          <p:nvSpPr>
            <p:cNvPr id="13" name="Yuvarlatılmış Dikdörtgen 12">
              <a:extLst>
                <a:ext uri="{FF2B5EF4-FFF2-40B4-BE49-F238E27FC236}">
                  <a16:creationId xmlns:a16="http://schemas.microsoft.com/office/drawing/2014/main" id="{C2222958-7A2A-E147-8411-7EAC32FA8E6B}"/>
                </a:ext>
              </a:extLst>
            </p:cNvPr>
            <p:cNvSpPr/>
            <p:nvPr/>
          </p:nvSpPr>
          <p:spPr>
            <a:xfrm>
              <a:off x="11566683" y="6361113"/>
              <a:ext cx="709623" cy="295275"/>
            </a:xfrm>
            <a:prstGeom prst="roundRect">
              <a:avLst/>
            </a:prstGeom>
            <a:solidFill>
              <a:srgbClr val="2E54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/>
            </a:p>
          </p:txBody>
        </p:sp>
        <p:sp>
          <p:nvSpPr>
            <p:cNvPr id="44108" name="Slide Number Placeholder 1"/>
            <p:cNvSpPr txBox="1">
              <a:spLocks noChangeArrowheads="1"/>
            </p:cNvSpPr>
            <p:nvPr/>
          </p:nvSpPr>
          <p:spPr bwMode="auto">
            <a:xfrm>
              <a:off x="11574869" y="6379184"/>
              <a:ext cx="636587" cy="269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6858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fld id="{4D8A4677-7F6D-4CAF-BD0D-5CD335626015}" type="slidenum">
                <a:rPr lang="en-US" altLang="tr-TR" sz="1200" b="1">
                  <a:solidFill>
                    <a:schemeClr val="bg1"/>
                  </a:solidFill>
                </a:rPr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t>13</a:t>
              </a:fld>
              <a:endParaRPr lang="en-US" altLang="tr-TR" sz="1200" b="1">
                <a:solidFill>
                  <a:schemeClr val="bg1"/>
                </a:solidFill>
              </a:endParaRPr>
            </a:p>
          </p:txBody>
        </p:sp>
        <p:sp>
          <p:nvSpPr>
            <p:cNvPr id="15" name="Dikdörtgen 11">
              <a:extLst>
                <a:ext uri="{FF2B5EF4-FFF2-40B4-BE49-F238E27FC236}">
                  <a16:creationId xmlns:a16="http://schemas.microsoft.com/office/drawing/2014/main" id="{6B46EE23-2026-0542-B9D4-871984F532E0}"/>
                </a:ext>
              </a:extLst>
            </p:cNvPr>
            <p:cNvSpPr/>
            <p:nvPr/>
          </p:nvSpPr>
          <p:spPr>
            <a:xfrm>
              <a:off x="1838350" y="485775"/>
              <a:ext cx="8515467" cy="260350"/>
            </a:xfrm>
            <a:custGeom>
              <a:avLst/>
              <a:gdLst>
                <a:gd name="connsiteX0" fmla="*/ 0 w 8516203"/>
                <a:gd name="connsiteY0" fmla="*/ 0 h 260224"/>
                <a:gd name="connsiteX1" fmla="*/ 8516203 w 8516203"/>
                <a:gd name="connsiteY1" fmla="*/ 0 h 260224"/>
                <a:gd name="connsiteX2" fmla="*/ 8516203 w 8516203"/>
                <a:gd name="connsiteY2" fmla="*/ 260224 h 260224"/>
                <a:gd name="connsiteX3" fmla="*/ 0 w 8516203"/>
                <a:gd name="connsiteY3" fmla="*/ 260224 h 260224"/>
                <a:gd name="connsiteX4" fmla="*/ 0 w 8516203"/>
                <a:gd name="connsiteY4" fmla="*/ 0 h 260224"/>
                <a:gd name="connsiteX0" fmla="*/ 0 w 8516203"/>
                <a:gd name="connsiteY0" fmla="*/ 0 h 260224"/>
                <a:gd name="connsiteX1" fmla="*/ 8516203 w 8516203"/>
                <a:gd name="connsiteY1" fmla="*/ 0 h 260224"/>
                <a:gd name="connsiteX2" fmla="*/ 8516203 w 8516203"/>
                <a:gd name="connsiteY2" fmla="*/ 260224 h 260224"/>
                <a:gd name="connsiteX3" fmla="*/ 293427 w 8516203"/>
                <a:gd name="connsiteY3" fmla="*/ 260224 h 260224"/>
                <a:gd name="connsiteX4" fmla="*/ 0 w 8516203"/>
                <a:gd name="connsiteY4" fmla="*/ 0 h 260224"/>
                <a:gd name="connsiteX0" fmla="*/ 0 w 8516203"/>
                <a:gd name="connsiteY0" fmla="*/ 0 h 260224"/>
                <a:gd name="connsiteX1" fmla="*/ 8516203 w 8516203"/>
                <a:gd name="connsiteY1" fmla="*/ 0 h 260224"/>
                <a:gd name="connsiteX2" fmla="*/ 8134066 w 8516203"/>
                <a:gd name="connsiteY2" fmla="*/ 260224 h 260224"/>
                <a:gd name="connsiteX3" fmla="*/ 293427 w 8516203"/>
                <a:gd name="connsiteY3" fmla="*/ 260224 h 260224"/>
                <a:gd name="connsiteX4" fmla="*/ 0 w 8516203"/>
                <a:gd name="connsiteY4" fmla="*/ 0 h 2602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516203" h="260224">
                  <a:moveTo>
                    <a:pt x="0" y="0"/>
                  </a:moveTo>
                  <a:lnTo>
                    <a:pt x="8516203" y="0"/>
                  </a:lnTo>
                  <a:lnTo>
                    <a:pt x="8134066" y="260224"/>
                  </a:lnTo>
                  <a:lnTo>
                    <a:pt x="293427" y="2602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>
                <a:solidFill>
                  <a:srgbClr val="44546A"/>
                </a:solidFill>
              </a:endParaRPr>
            </a:p>
          </p:txBody>
        </p:sp>
        <p:sp>
          <p:nvSpPr>
            <p:cNvPr id="16" name="Dikdörtgen 15">
              <a:extLst>
                <a:ext uri="{FF2B5EF4-FFF2-40B4-BE49-F238E27FC236}">
                  <a16:creationId xmlns:a16="http://schemas.microsoft.com/office/drawing/2014/main" id="{6A8EA7B9-F1C4-D84C-802D-45DFF80AAB02}"/>
                </a:ext>
              </a:extLst>
            </p:cNvPr>
            <p:cNvSpPr/>
            <p:nvPr/>
          </p:nvSpPr>
          <p:spPr>
            <a:xfrm>
              <a:off x="0" y="0"/>
              <a:ext cx="12192167" cy="61595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>
                <a:solidFill>
                  <a:srgbClr val="44546A"/>
                </a:solidFill>
              </a:endParaRPr>
            </a:p>
          </p:txBody>
        </p:sp>
        <p:sp>
          <p:nvSpPr>
            <p:cNvPr id="17" name="Dikdörtgen 16">
              <a:extLst>
                <a:ext uri="{FF2B5EF4-FFF2-40B4-BE49-F238E27FC236}">
                  <a16:creationId xmlns:a16="http://schemas.microsoft.com/office/drawing/2014/main" id="{A1915795-C210-4344-B114-1C9EB3855B5B}"/>
                </a:ext>
              </a:extLst>
            </p:cNvPr>
            <p:cNvSpPr/>
            <p:nvPr/>
          </p:nvSpPr>
          <p:spPr>
            <a:xfrm>
              <a:off x="0" y="-3175"/>
              <a:ext cx="12192167" cy="120650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>
                <a:solidFill>
                  <a:srgbClr val="44546A"/>
                </a:solidFill>
              </a:endParaRPr>
            </a:p>
          </p:txBody>
        </p:sp>
        <p:grpSp>
          <p:nvGrpSpPr>
            <p:cNvPr id="44112" name="Grup 17"/>
            <p:cNvGrpSpPr>
              <a:grpSpLocks/>
            </p:cNvGrpSpPr>
            <p:nvPr/>
          </p:nvGrpSpPr>
          <p:grpSpPr bwMode="auto">
            <a:xfrm>
              <a:off x="10853738" y="173038"/>
              <a:ext cx="835025" cy="833437"/>
              <a:chOff x="10853738" y="173038"/>
              <a:chExt cx="835025" cy="833437"/>
            </a:xfrm>
          </p:grpSpPr>
          <p:sp>
            <p:nvSpPr>
              <p:cNvPr id="19" name="Oval 18">
                <a:extLst>
                  <a:ext uri="{FF2B5EF4-FFF2-40B4-BE49-F238E27FC236}">
                    <a16:creationId xmlns:a16="http://schemas.microsoft.com/office/drawing/2014/main" id="{E0BE1B27-4BA2-8E4E-8E6A-4546C163E6F4}"/>
                  </a:ext>
                </a:extLst>
              </p:cNvPr>
              <p:cNvSpPr/>
              <p:nvPr/>
            </p:nvSpPr>
            <p:spPr>
              <a:xfrm>
                <a:off x="10853887" y="173038"/>
                <a:ext cx="835036" cy="833437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tr-TR">
                  <a:solidFill>
                    <a:prstClr val="white"/>
                  </a:solidFill>
                </a:endParaRPr>
              </a:p>
            </p:txBody>
          </p:sp>
          <p:pic>
            <p:nvPicPr>
              <p:cNvPr id="44114" name="Resim 16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920413" y="239713"/>
                <a:ext cx="708025" cy="7080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44035" name="Dikdörtgen 13"/>
          <p:cNvSpPr>
            <a:spLocks noChangeArrowheads="1"/>
          </p:cNvSpPr>
          <p:nvPr/>
        </p:nvSpPr>
        <p:spPr bwMode="auto">
          <a:xfrm>
            <a:off x="685800" y="153988"/>
            <a:ext cx="83438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tr-TR" altLang="tr-TR" sz="2400" b="1" dirty="0">
                <a:solidFill>
                  <a:schemeClr val="bg1"/>
                </a:solidFill>
                <a:cs typeface="Times New Roman" panose="02020603050405020304" pitchFamily="18" charset="0"/>
              </a:rPr>
              <a:t>VALİLİK </a:t>
            </a:r>
            <a:r>
              <a:rPr lang="tr-TR" altLang="tr-TR" sz="24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ÇALIŞMA PLANI</a:t>
            </a:r>
            <a:endParaRPr lang="tr-TR" altLang="tr-TR" sz="24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18" name="Metin kutusu 17"/>
          <p:cNvSpPr txBox="1"/>
          <p:nvPr/>
        </p:nvSpPr>
        <p:spPr>
          <a:xfrm>
            <a:off x="614774" y="902563"/>
            <a:ext cx="10951751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AÇIKLAMALAR</a:t>
            </a:r>
          </a:p>
          <a:p>
            <a:r>
              <a:rPr lang="tr-TR" dirty="0" smtClean="0">
                <a:solidFill>
                  <a:srgbClr val="C00000"/>
                </a:solidFill>
              </a:rPr>
              <a:t>Üst Faaliyet Seçiniz: </a:t>
            </a:r>
            <a:r>
              <a:rPr lang="tr-TR" dirty="0" smtClean="0"/>
              <a:t>Bu kısma herhangi bir seçim yapmanıza gerek yoktur. Sol menüde listelenen faaliyetlere gösterge ekle dediğiniz faaliyet otomatikman üst faaliyet olarak gelecektir.  </a:t>
            </a:r>
          </a:p>
          <a:p>
            <a:r>
              <a:rPr lang="tr-TR" dirty="0" smtClean="0">
                <a:solidFill>
                  <a:srgbClr val="C00000"/>
                </a:solidFill>
              </a:rPr>
              <a:t>Değer Tipi</a:t>
            </a:r>
          </a:p>
          <a:p>
            <a:r>
              <a:rPr lang="tr-TR" dirty="0" smtClean="0"/>
              <a:t>Sayı: Bir faaliyet net olarak sayılarla ifade edilebiliyorsa sayı seçilmelidir. Bu ifade tüm faaliyet ve göstergeler için kullanılabilir.</a:t>
            </a:r>
          </a:p>
          <a:p>
            <a:r>
              <a:rPr lang="tr-TR" dirty="0" smtClean="0"/>
              <a:t>Yüzde: Faaliyetin tamamlanması için bir tarih belirlenmişse bu değer tipi seçilebilir.</a:t>
            </a:r>
          </a:p>
          <a:p>
            <a:r>
              <a:rPr lang="tr-TR" dirty="0" smtClean="0">
                <a:solidFill>
                  <a:srgbClr val="C00000"/>
                </a:solidFill>
              </a:rPr>
              <a:t>Yönelim</a:t>
            </a:r>
          </a:p>
          <a:p>
            <a:r>
              <a:rPr lang="tr-TR" dirty="0" smtClean="0"/>
              <a:t>Olumlu: Bir ifadenin artması bizim için iyi bir şeyse yönelim olumlu seçilmelidir.</a:t>
            </a:r>
          </a:p>
          <a:p>
            <a:r>
              <a:rPr lang="tr-TR" dirty="0" smtClean="0"/>
              <a:t>Olumsuz: Bir ifadenin artması bizim için iyi bir şey değilse yönelim olumsuz seçilmelidir. Örneğin trafik kaza sayısı göstergesinin yönelimi olumsuzdur.</a:t>
            </a:r>
          </a:p>
          <a:p>
            <a:r>
              <a:rPr lang="tr-TR" dirty="0" smtClean="0">
                <a:solidFill>
                  <a:srgbClr val="C00000"/>
                </a:solidFill>
              </a:rPr>
              <a:t>Veri Tipi</a:t>
            </a:r>
          </a:p>
          <a:p>
            <a:r>
              <a:rPr lang="tr-TR" dirty="0" smtClean="0"/>
              <a:t>Kümülatif:</a:t>
            </a:r>
          </a:p>
          <a:p>
            <a:r>
              <a:rPr lang="tr-TR" dirty="0" smtClean="0"/>
              <a:t>Dönemsel:</a:t>
            </a:r>
          </a:p>
          <a:p>
            <a:r>
              <a:rPr lang="tr-TR" dirty="0" smtClean="0"/>
              <a:t>Oransal:            Bu değerlerin tamamı il çalışma planında dönemsel olarak seçilebilir. </a:t>
            </a:r>
          </a:p>
          <a:p>
            <a:r>
              <a:rPr lang="tr-TR" dirty="0" smtClean="0"/>
              <a:t>Diğer:</a:t>
            </a:r>
          </a:p>
          <a:p>
            <a:r>
              <a:rPr lang="tr-TR" dirty="0" smtClean="0">
                <a:solidFill>
                  <a:srgbClr val="C00000"/>
                </a:solidFill>
              </a:rPr>
              <a:t>Semboller</a:t>
            </a:r>
          </a:p>
          <a:p>
            <a:r>
              <a:rPr lang="tr-TR" dirty="0" smtClean="0"/>
              <a:t>       Girilen veriyi güncellemeye yarar.</a:t>
            </a:r>
            <a:endParaRPr lang="tr-TR" dirty="0"/>
          </a:p>
          <a:p>
            <a:r>
              <a:rPr lang="tr-TR" dirty="0" smtClean="0"/>
              <a:t>       Gösterge hatalı girilmişse silmeye yarar. </a:t>
            </a:r>
          </a:p>
          <a:p>
            <a:r>
              <a:rPr lang="tr-TR" dirty="0" smtClean="0"/>
              <a:t>       Göstergeyle ilgili son değişikliği yapanı gösterir.</a:t>
            </a: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3798" y="5609453"/>
            <a:ext cx="265176" cy="233724"/>
          </a:xfrm>
          <a:prstGeom prst="rect">
            <a:avLst/>
          </a:prstGeom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6654" y="6159924"/>
            <a:ext cx="265176" cy="290431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3798" y="5889128"/>
            <a:ext cx="250889" cy="227923"/>
          </a:xfrm>
          <a:prstGeom prst="rect">
            <a:avLst/>
          </a:prstGeom>
        </p:spPr>
      </p:pic>
      <p:sp>
        <p:nvSpPr>
          <p:cNvPr id="6" name="Sağ Ayraç 5"/>
          <p:cNvSpPr/>
          <p:nvPr/>
        </p:nvSpPr>
        <p:spPr>
          <a:xfrm>
            <a:off x="1838325" y="4425696"/>
            <a:ext cx="45719" cy="106984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3071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034" name="Grup 7"/>
          <p:cNvGrpSpPr>
            <a:grpSpLocks/>
          </p:cNvGrpSpPr>
          <p:nvPr/>
        </p:nvGrpSpPr>
        <p:grpSpPr bwMode="auto">
          <a:xfrm>
            <a:off x="0" y="-3175"/>
            <a:ext cx="12276138" cy="6861175"/>
            <a:chOff x="0" y="-3175"/>
            <a:chExt cx="12276306" cy="6861175"/>
          </a:xfrm>
        </p:grpSpPr>
        <p:sp>
          <p:nvSpPr>
            <p:cNvPr id="9" name="Dikdörtgen 8">
              <a:extLst>
                <a:ext uri="{FF2B5EF4-FFF2-40B4-BE49-F238E27FC236}">
                  <a16:creationId xmlns:a16="http://schemas.microsoft.com/office/drawing/2014/main" id="{46371DE6-B846-F240-8F01-4966D9656FAA}"/>
                </a:ext>
              </a:extLst>
            </p:cNvPr>
            <p:cNvSpPr/>
            <p:nvPr/>
          </p:nvSpPr>
          <p:spPr>
            <a:xfrm>
              <a:off x="0" y="579438"/>
              <a:ext cx="12192167" cy="6278562"/>
            </a:xfrm>
            <a:prstGeom prst="rect">
              <a:avLst/>
            </a:prstGeom>
            <a:pattFill prst="dk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itchFamily="34" charset="0"/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altLang="tr-TR" sz="1800" b="0" i="0" u="none" strike="noStrike" kern="1200" cap="none" spc="0" normalizeH="0" baseline="0" noProof="0">
                <a:ln>
                  <a:noFill/>
                </a:ln>
                <a:solidFill>
                  <a:srgbClr val="FF9F1B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10" name="Dik Üçgen 9">
              <a:extLst>
                <a:ext uri="{FF2B5EF4-FFF2-40B4-BE49-F238E27FC236}">
                  <a16:creationId xmlns:a16="http://schemas.microsoft.com/office/drawing/2014/main" id="{AC51EC52-B5B5-B441-B539-24D4BBA72C65}"/>
                </a:ext>
              </a:extLst>
            </p:cNvPr>
            <p:cNvSpPr/>
            <p:nvPr/>
          </p:nvSpPr>
          <p:spPr>
            <a:xfrm>
              <a:off x="0" y="2606675"/>
              <a:ext cx="4251383" cy="4251325"/>
            </a:xfrm>
            <a:prstGeom prst="rtTriangle">
              <a:avLst/>
            </a:prstGeom>
            <a:solidFill>
              <a:srgbClr val="2E53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" name="Dikdörtgen 10">
              <a:extLst>
                <a:ext uri="{FF2B5EF4-FFF2-40B4-BE49-F238E27FC236}">
                  <a16:creationId xmlns:a16="http://schemas.microsoft.com/office/drawing/2014/main" id="{A3838AA0-BA5C-004B-855A-ED3BD74C9CBA}"/>
                </a:ext>
              </a:extLst>
            </p:cNvPr>
            <p:cNvSpPr/>
            <p:nvPr/>
          </p:nvSpPr>
          <p:spPr>
            <a:xfrm>
              <a:off x="184153" y="836613"/>
              <a:ext cx="11819100" cy="5856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itchFamily="34" charset="0"/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altLang="tr-TR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endParaRPr>
            </a:p>
          </p:txBody>
        </p:sp>
        <p:sp>
          <p:nvSpPr>
            <p:cNvPr id="44106" name="Slide Number Placeholder 1"/>
            <p:cNvSpPr txBox="1">
              <a:spLocks noChangeArrowheads="1"/>
            </p:cNvSpPr>
            <p:nvPr/>
          </p:nvSpPr>
          <p:spPr bwMode="auto">
            <a:xfrm>
              <a:off x="11555413" y="6350000"/>
              <a:ext cx="636587" cy="269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6858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13" name="Yuvarlatılmış Dikdörtgen 12">
              <a:extLst>
                <a:ext uri="{FF2B5EF4-FFF2-40B4-BE49-F238E27FC236}">
                  <a16:creationId xmlns:a16="http://schemas.microsoft.com/office/drawing/2014/main" id="{C2222958-7A2A-E147-8411-7EAC32FA8E6B}"/>
                </a:ext>
              </a:extLst>
            </p:cNvPr>
            <p:cNvSpPr/>
            <p:nvPr/>
          </p:nvSpPr>
          <p:spPr>
            <a:xfrm>
              <a:off x="11566683" y="6361113"/>
              <a:ext cx="709623" cy="295275"/>
            </a:xfrm>
            <a:prstGeom prst="roundRect">
              <a:avLst/>
            </a:prstGeom>
            <a:solidFill>
              <a:srgbClr val="2E54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108" name="Slide Number Placeholder 1"/>
            <p:cNvSpPr txBox="1">
              <a:spLocks noChangeArrowheads="1"/>
            </p:cNvSpPr>
            <p:nvPr/>
          </p:nvSpPr>
          <p:spPr bwMode="auto">
            <a:xfrm>
              <a:off x="11574869" y="6379184"/>
              <a:ext cx="636587" cy="269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6858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fld id="{4D8A4677-7F6D-4CAF-BD0D-5CD335626015}" type="slidenum">
                <a:rPr kumimoji="0" lang="en-US" altLang="tr-TR" sz="12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rPr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t>2</a:t>
              </a:fld>
              <a:endParaRPr kumimoji="0" lang="en-US" altLang="tr-TR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15" name="Dikdörtgen 11">
              <a:extLst>
                <a:ext uri="{FF2B5EF4-FFF2-40B4-BE49-F238E27FC236}">
                  <a16:creationId xmlns:a16="http://schemas.microsoft.com/office/drawing/2014/main" id="{6B46EE23-2026-0542-B9D4-871984F532E0}"/>
                </a:ext>
              </a:extLst>
            </p:cNvPr>
            <p:cNvSpPr/>
            <p:nvPr/>
          </p:nvSpPr>
          <p:spPr>
            <a:xfrm>
              <a:off x="1838350" y="485775"/>
              <a:ext cx="8515467" cy="260350"/>
            </a:xfrm>
            <a:custGeom>
              <a:avLst/>
              <a:gdLst>
                <a:gd name="connsiteX0" fmla="*/ 0 w 8516203"/>
                <a:gd name="connsiteY0" fmla="*/ 0 h 260224"/>
                <a:gd name="connsiteX1" fmla="*/ 8516203 w 8516203"/>
                <a:gd name="connsiteY1" fmla="*/ 0 h 260224"/>
                <a:gd name="connsiteX2" fmla="*/ 8516203 w 8516203"/>
                <a:gd name="connsiteY2" fmla="*/ 260224 h 260224"/>
                <a:gd name="connsiteX3" fmla="*/ 0 w 8516203"/>
                <a:gd name="connsiteY3" fmla="*/ 260224 h 260224"/>
                <a:gd name="connsiteX4" fmla="*/ 0 w 8516203"/>
                <a:gd name="connsiteY4" fmla="*/ 0 h 260224"/>
                <a:gd name="connsiteX0" fmla="*/ 0 w 8516203"/>
                <a:gd name="connsiteY0" fmla="*/ 0 h 260224"/>
                <a:gd name="connsiteX1" fmla="*/ 8516203 w 8516203"/>
                <a:gd name="connsiteY1" fmla="*/ 0 h 260224"/>
                <a:gd name="connsiteX2" fmla="*/ 8516203 w 8516203"/>
                <a:gd name="connsiteY2" fmla="*/ 260224 h 260224"/>
                <a:gd name="connsiteX3" fmla="*/ 293427 w 8516203"/>
                <a:gd name="connsiteY3" fmla="*/ 260224 h 260224"/>
                <a:gd name="connsiteX4" fmla="*/ 0 w 8516203"/>
                <a:gd name="connsiteY4" fmla="*/ 0 h 260224"/>
                <a:gd name="connsiteX0" fmla="*/ 0 w 8516203"/>
                <a:gd name="connsiteY0" fmla="*/ 0 h 260224"/>
                <a:gd name="connsiteX1" fmla="*/ 8516203 w 8516203"/>
                <a:gd name="connsiteY1" fmla="*/ 0 h 260224"/>
                <a:gd name="connsiteX2" fmla="*/ 8134066 w 8516203"/>
                <a:gd name="connsiteY2" fmla="*/ 260224 h 260224"/>
                <a:gd name="connsiteX3" fmla="*/ 293427 w 8516203"/>
                <a:gd name="connsiteY3" fmla="*/ 260224 h 260224"/>
                <a:gd name="connsiteX4" fmla="*/ 0 w 8516203"/>
                <a:gd name="connsiteY4" fmla="*/ 0 h 2602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516203" h="260224">
                  <a:moveTo>
                    <a:pt x="0" y="0"/>
                  </a:moveTo>
                  <a:lnTo>
                    <a:pt x="8516203" y="0"/>
                  </a:lnTo>
                  <a:lnTo>
                    <a:pt x="8134066" y="260224"/>
                  </a:lnTo>
                  <a:lnTo>
                    <a:pt x="293427" y="2602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Dikdörtgen 15">
              <a:extLst>
                <a:ext uri="{FF2B5EF4-FFF2-40B4-BE49-F238E27FC236}">
                  <a16:creationId xmlns:a16="http://schemas.microsoft.com/office/drawing/2014/main" id="{6A8EA7B9-F1C4-D84C-802D-45DFF80AAB02}"/>
                </a:ext>
              </a:extLst>
            </p:cNvPr>
            <p:cNvSpPr/>
            <p:nvPr/>
          </p:nvSpPr>
          <p:spPr>
            <a:xfrm>
              <a:off x="0" y="0"/>
              <a:ext cx="12192167" cy="61595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Dikdörtgen 16">
              <a:extLst>
                <a:ext uri="{FF2B5EF4-FFF2-40B4-BE49-F238E27FC236}">
                  <a16:creationId xmlns:a16="http://schemas.microsoft.com/office/drawing/2014/main" id="{A1915795-C210-4344-B114-1C9EB3855B5B}"/>
                </a:ext>
              </a:extLst>
            </p:cNvPr>
            <p:cNvSpPr/>
            <p:nvPr/>
          </p:nvSpPr>
          <p:spPr>
            <a:xfrm>
              <a:off x="0" y="-3175"/>
              <a:ext cx="12192167" cy="120650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grpSp>
          <p:nvGrpSpPr>
            <p:cNvPr id="44112" name="Grup 17"/>
            <p:cNvGrpSpPr>
              <a:grpSpLocks/>
            </p:cNvGrpSpPr>
            <p:nvPr/>
          </p:nvGrpSpPr>
          <p:grpSpPr bwMode="auto">
            <a:xfrm>
              <a:off x="10853738" y="173038"/>
              <a:ext cx="835025" cy="833437"/>
              <a:chOff x="10853738" y="173038"/>
              <a:chExt cx="835025" cy="833437"/>
            </a:xfrm>
          </p:grpSpPr>
          <p:sp>
            <p:nvSpPr>
              <p:cNvPr id="19" name="Oval 18">
                <a:extLst>
                  <a:ext uri="{FF2B5EF4-FFF2-40B4-BE49-F238E27FC236}">
                    <a16:creationId xmlns:a16="http://schemas.microsoft.com/office/drawing/2014/main" id="{E0BE1B27-4BA2-8E4E-8E6A-4546C163E6F4}"/>
                  </a:ext>
                </a:extLst>
              </p:cNvPr>
              <p:cNvSpPr/>
              <p:nvPr/>
            </p:nvSpPr>
            <p:spPr>
              <a:xfrm>
                <a:off x="10853887" y="173038"/>
                <a:ext cx="835036" cy="833437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pic>
            <p:nvPicPr>
              <p:cNvPr id="44114" name="Resim 16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920413" y="239713"/>
                <a:ext cx="708025" cy="7080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44035" name="Dikdörtgen 13"/>
          <p:cNvSpPr>
            <a:spLocks noChangeArrowheads="1"/>
          </p:cNvSpPr>
          <p:nvPr/>
        </p:nvSpPr>
        <p:spPr bwMode="auto">
          <a:xfrm>
            <a:off x="685800" y="153988"/>
            <a:ext cx="83438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alt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imes New Roman" panose="02020603050405020304" pitchFamily="18" charset="0"/>
              </a:rPr>
              <a:t>İL ÇALIŞMA PLANI</a:t>
            </a:r>
            <a:endParaRPr kumimoji="0" lang="tr-TR" altLang="tr-TR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7211212" y="2713504"/>
            <a:ext cx="42722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Ana sayfadaki sol menüden </a:t>
            </a:r>
            <a:r>
              <a:rPr kumimoji="0" lang="tr-TR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BAĞLI KURULUŞLAR VE HİZMET BİİMLERİ İL MÜDÜRLÜĞÜ </a:t>
            </a: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altında yer alan </a:t>
            </a:r>
            <a:r>
              <a:rPr kumimoji="0" lang="tr-TR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Çalışma Planı </a:t>
            </a: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başlığı seçilir.</a:t>
            </a:r>
          </a:p>
        </p:txBody>
      </p:sp>
      <p:pic>
        <p:nvPicPr>
          <p:cNvPr id="20" name="Resim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5800" y="860330"/>
            <a:ext cx="6341261" cy="5716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443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034" name="Grup 7"/>
          <p:cNvGrpSpPr>
            <a:grpSpLocks/>
          </p:cNvGrpSpPr>
          <p:nvPr/>
        </p:nvGrpSpPr>
        <p:grpSpPr bwMode="auto">
          <a:xfrm>
            <a:off x="0" y="-3175"/>
            <a:ext cx="12276138" cy="6861175"/>
            <a:chOff x="0" y="-3175"/>
            <a:chExt cx="12276306" cy="6861175"/>
          </a:xfrm>
        </p:grpSpPr>
        <p:sp>
          <p:nvSpPr>
            <p:cNvPr id="9" name="Dikdörtgen 8">
              <a:extLst>
                <a:ext uri="{FF2B5EF4-FFF2-40B4-BE49-F238E27FC236}">
                  <a16:creationId xmlns:a16="http://schemas.microsoft.com/office/drawing/2014/main" id="{46371DE6-B846-F240-8F01-4966D9656FAA}"/>
                </a:ext>
              </a:extLst>
            </p:cNvPr>
            <p:cNvSpPr/>
            <p:nvPr/>
          </p:nvSpPr>
          <p:spPr>
            <a:xfrm>
              <a:off x="0" y="579438"/>
              <a:ext cx="12192167" cy="6278562"/>
            </a:xfrm>
            <a:prstGeom prst="rect">
              <a:avLst/>
            </a:prstGeom>
            <a:pattFill prst="dk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itchFamily="34" charset="0"/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fontAlgn="auto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FontTx/>
                <a:buNone/>
                <a:defRPr/>
              </a:pPr>
              <a:endParaRPr lang="tr-TR" altLang="tr-TR" sz="1800">
                <a:solidFill>
                  <a:srgbClr val="FF9F1B"/>
                </a:solidFill>
              </a:endParaRPr>
            </a:p>
          </p:txBody>
        </p:sp>
        <p:sp>
          <p:nvSpPr>
            <p:cNvPr id="10" name="Dik Üçgen 9">
              <a:extLst>
                <a:ext uri="{FF2B5EF4-FFF2-40B4-BE49-F238E27FC236}">
                  <a16:creationId xmlns:a16="http://schemas.microsoft.com/office/drawing/2014/main" id="{AC51EC52-B5B5-B441-B539-24D4BBA72C65}"/>
                </a:ext>
              </a:extLst>
            </p:cNvPr>
            <p:cNvSpPr/>
            <p:nvPr/>
          </p:nvSpPr>
          <p:spPr>
            <a:xfrm>
              <a:off x="0" y="2606675"/>
              <a:ext cx="4251383" cy="4251325"/>
            </a:xfrm>
            <a:prstGeom prst="rtTriangle">
              <a:avLst/>
            </a:prstGeom>
            <a:solidFill>
              <a:srgbClr val="2E53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tr-TR"/>
            </a:p>
          </p:txBody>
        </p:sp>
        <p:sp>
          <p:nvSpPr>
            <p:cNvPr id="11" name="Dikdörtgen 10">
              <a:extLst>
                <a:ext uri="{FF2B5EF4-FFF2-40B4-BE49-F238E27FC236}">
                  <a16:creationId xmlns:a16="http://schemas.microsoft.com/office/drawing/2014/main" id="{A3838AA0-BA5C-004B-855A-ED3BD74C9CBA}"/>
                </a:ext>
              </a:extLst>
            </p:cNvPr>
            <p:cNvSpPr/>
            <p:nvPr/>
          </p:nvSpPr>
          <p:spPr>
            <a:xfrm>
              <a:off x="184153" y="836613"/>
              <a:ext cx="11819100" cy="5856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itchFamily="34" charset="0"/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fontAlgn="auto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FontTx/>
                <a:buNone/>
                <a:defRPr/>
              </a:pPr>
              <a:endParaRPr lang="tr-TR" altLang="tr-TR" sz="1800">
                <a:solidFill>
                  <a:srgbClr val="FFFFFF"/>
                </a:solidFill>
              </a:endParaRPr>
            </a:p>
          </p:txBody>
        </p:sp>
        <p:sp>
          <p:nvSpPr>
            <p:cNvPr id="44106" name="Slide Number Placeholder 1"/>
            <p:cNvSpPr txBox="1">
              <a:spLocks noChangeArrowheads="1"/>
            </p:cNvSpPr>
            <p:nvPr/>
          </p:nvSpPr>
          <p:spPr bwMode="auto">
            <a:xfrm>
              <a:off x="11555413" y="6350000"/>
              <a:ext cx="636587" cy="269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6858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altLang="tr-TR" sz="1200" b="1">
                <a:solidFill>
                  <a:schemeClr val="bg1"/>
                </a:solidFill>
              </a:endParaRPr>
            </a:p>
          </p:txBody>
        </p:sp>
        <p:sp>
          <p:nvSpPr>
            <p:cNvPr id="13" name="Yuvarlatılmış Dikdörtgen 12">
              <a:extLst>
                <a:ext uri="{FF2B5EF4-FFF2-40B4-BE49-F238E27FC236}">
                  <a16:creationId xmlns:a16="http://schemas.microsoft.com/office/drawing/2014/main" id="{C2222958-7A2A-E147-8411-7EAC32FA8E6B}"/>
                </a:ext>
              </a:extLst>
            </p:cNvPr>
            <p:cNvSpPr/>
            <p:nvPr/>
          </p:nvSpPr>
          <p:spPr>
            <a:xfrm>
              <a:off x="11566683" y="6361113"/>
              <a:ext cx="709623" cy="295275"/>
            </a:xfrm>
            <a:prstGeom prst="roundRect">
              <a:avLst/>
            </a:prstGeom>
            <a:solidFill>
              <a:srgbClr val="2E54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/>
            </a:p>
          </p:txBody>
        </p:sp>
        <p:sp>
          <p:nvSpPr>
            <p:cNvPr id="44108" name="Slide Number Placeholder 1"/>
            <p:cNvSpPr txBox="1">
              <a:spLocks noChangeArrowheads="1"/>
            </p:cNvSpPr>
            <p:nvPr/>
          </p:nvSpPr>
          <p:spPr bwMode="auto">
            <a:xfrm>
              <a:off x="11574869" y="6379184"/>
              <a:ext cx="636587" cy="269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6858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fld id="{4D8A4677-7F6D-4CAF-BD0D-5CD335626015}" type="slidenum">
                <a:rPr lang="en-US" altLang="tr-TR" sz="1200" b="1">
                  <a:solidFill>
                    <a:schemeClr val="bg1"/>
                  </a:solidFill>
                </a:rPr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t>3</a:t>
              </a:fld>
              <a:endParaRPr lang="en-US" altLang="tr-TR" sz="1200" b="1">
                <a:solidFill>
                  <a:schemeClr val="bg1"/>
                </a:solidFill>
              </a:endParaRPr>
            </a:p>
          </p:txBody>
        </p:sp>
        <p:sp>
          <p:nvSpPr>
            <p:cNvPr id="15" name="Dikdörtgen 11">
              <a:extLst>
                <a:ext uri="{FF2B5EF4-FFF2-40B4-BE49-F238E27FC236}">
                  <a16:creationId xmlns:a16="http://schemas.microsoft.com/office/drawing/2014/main" id="{6B46EE23-2026-0542-B9D4-871984F532E0}"/>
                </a:ext>
              </a:extLst>
            </p:cNvPr>
            <p:cNvSpPr/>
            <p:nvPr/>
          </p:nvSpPr>
          <p:spPr>
            <a:xfrm>
              <a:off x="1838350" y="485775"/>
              <a:ext cx="8515467" cy="260350"/>
            </a:xfrm>
            <a:custGeom>
              <a:avLst/>
              <a:gdLst>
                <a:gd name="connsiteX0" fmla="*/ 0 w 8516203"/>
                <a:gd name="connsiteY0" fmla="*/ 0 h 260224"/>
                <a:gd name="connsiteX1" fmla="*/ 8516203 w 8516203"/>
                <a:gd name="connsiteY1" fmla="*/ 0 h 260224"/>
                <a:gd name="connsiteX2" fmla="*/ 8516203 w 8516203"/>
                <a:gd name="connsiteY2" fmla="*/ 260224 h 260224"/>
                <a:gd name="connsiteX3" fmla="*/ 0 w 8516203"/>
                <a:gd name="connsiteY3" fmla="*/ 260224 h 260224"/>
                <a:gd name="connsiteX4" fmla="*/ 0 w 8516203"/>
                <a:gd name="connsiteY4" fmla="*/ 0 h 260224"/>
                <a:gd name="connsiteX0" fmla="*/ 0 w 8516203"/>
                <a:gd name="connsiteY0" fmla="*/ 0 h 260224"/>
                <a:gd name="connsiteX1" fmla="*/ 8516203 w 8516203"/>
                <a:gd name="connsiteY1" fmla="*/ 0 h 260224"/>
                <a:gd name="connsiteX2" fmla="*/ 8516203 w 8516203"/>
                <a:gd name="connsiteY2" fmla="*/ 260224 h 260224"/>
                <a:gd name="connsiteX3" fmla="*/ 293427 w 8516203"/>
                <a:gd name="connsiteY3" fmla="*/ 260224 h 260224"/>
                <a:gd name="connsiteX4" fmla="*/ 0 w 8516203"/>
                <a:gd name="connsiteY4" fmla="*/ 0 h 260224"/>
                <a:gd name="connsiteX0" fmla="*/ 0 w 8516203"/>
                <a:gd name="connsiteY0" fmla="*/ 0 h 260224"/>
                <a:gd name="connsiteX1" fmla="*/ 8516203 w 8516203"/>
                <a:gd name="connsiteY1" fmla="*/ 0 h 260224"/>
                <a:gd name="connsiteX2" fmla="*/ 8134066 w 8516203"/>
                <a:gd name="connsiteY2" fmla="*/ 260224 h 260224"/>
                <a:gd name="connsiteX3" fmla="*/ 293427 w 8516203"/>
                <a:gd name="connsiteY3" fmla="*/ 260224 h 260224"/>
                <a:gd name="connsiteX4" fmla="*/ 0 w 8516203"/>
                <a:gd name="connsiteY4" fmla="*/ 0 h 2602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516203" h="260224">
                  <a:moveTo>
                    <a:pt x="0" y="0"/>
                  </a:moveTo>
                  <a:lnTo>
                    <a:pt x="8516203" y="0"/>
                  </a:lnTo>
                  <a:lnTo>
                    <a:pt x="8134066" y="260224"/>
                  </a:lnTo>
                  <a:lnTo>
                    <a:pt x="293427" y="2602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>
                <a:solidFill>
                  <a:srgbClr val="44546A"/>
                </a:solidFill>
              </a:endParaRPr>
            </a:p>
          </p:txBody>
        </p:sp>
        <p:sp>
          <p:nvSpPr>
            <p:cNvPr id="16" name="Dikdörtgen 15">
              <a:extLst>
                <a:ext uri="{FF2B5EF4-FFF2-40B4-BE49-F238E27FC236}">
                  <a16:creationId xmlns:a16="http://schemas.microsoft.com/office/drawing/2014/main" id="{6A8EA7B9-F1C4-D84C-802D-45DFF80AAB02}"/>
                </a:ext>
              </a:extLst>
            </p:cNvPr>
            <p:cNvSpPr/>
            <p:nvPr/>
          </p:nvSpPr>
          <p:spPr>
            <a:xfrm>
              <a:off x="0" y="0"/>
              <a:ext cx="12192167" cy="61595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>
                <a:solidFill>
                  <a:srgbClr val="44546A"/>
                </a:solidFill>
              </a:endParaRPr>
            </a:p>
          </p:txBody>
        </p:sp>
        <p:sp>
          <p:nvSpPr>
            <p:cNvPr id="17" name="Dikdörtgen 16">
              <a:extLst>
                <a:ext uri="{FF2B5EF4-FFF2-40B4-BE49-F238E27FC236}">
                  <a16:creationId xmlns:a16="http://schemas.microsoft.com/office/drawing/2014/main" id="{A1915795-C210-4344-B114-1C9EB3855B5B}"/>
                </a:ext>
              </a:extLst>
            </p:cNvPr>
            <p:cNvSpPr/>
            <p:nvPr/>
          </p:nvSpPr>
          <p:spPr>
            <a:xfrm>
              <a:off x="0" y="-3175"/>
              <a:ext cx="12192167" cy="120650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>
                <a:solidFill>
                  <a:srgbClr val="44546A"/>
                </a:solidFill>
              </a:endParaRPr>
            </a:p>
          </p:txBody>
        </p:sp>
        <p:grpSp>
          <p:nvGrpSpPr>
            <p:cNvPr id="44112" name="Grup 17"/>
            <p:cNvGrpSpPr>
              <a:grpSpLocks/>
            </p:cNvGrpSpPr>
            <p:nvPr/>
          </p:nvGrpSpPr>
          <p:grpSpPr bwMode="auto">
            <a:xfrm>
              <a:off x="10853738" y="173038"/>
              <a:ext cx="835025" cy="833437"/>
              <a:chOff x="10853738" y="173038"/>
              <a:chExt cx="835025" cy="833437"/>
            </a:xfrm>
          </p:grpSpPr>
          <p:sp>
            <p:nvSpPr>
              <p:cNvPr id="19" name="Oval 18">
                <a:extLst>
                  <a:ext uri="{FF2B5EF4-FFF2-40B4-BE49-F238E27FC236}">
                    <a16:creationId xmlns:a16="http://schemas.microsoft.com/office/drawing/2014/main" id="{E0BE1B27-4BA2-8E4E-8E6A-4546C163E6F4}"/>
                  </a:ext>
                </a:extLst>
              </p:cNvPr>
              <p:cNvSpPr/>
              <p:nvPr/>
            </p:nvSpPr>
            <p:spPr>
              <a:xfrm>
                <a:off x="10853887" y="173038"/>
                <a:ext cx="835036" cy="833437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tr-TR">
                  <a:solidFill>
                    <a:prstClr val="white"/>
                  </a:solidFill>
                </a:endParaRPr>
              </a:p>
            </p:txBody>
          </p:sp>
          <p:pic>
            <p:nvPicPr>
              <p:cNvPr id="44114" name="Resim 16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920413" y="239713"/>
                <a:ext cx="708025" cy="7080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44035" name="Dikdörtgen 13"/>
          <p:cNvSpPr>
            <a:spLocks noChangeArrowheads="1"/>
          </p:cNvSpPr>
          <p:nvPr/>
        </p:nvSpPr>
        <p:spPr bwMode="auto">
          <a:xfrm>
            <a:off x="685800" y="153988"/>
            <a:ext cx="83438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tr-TR" altLang="tr-TR" sz="2400" b="1" dirty="0">
                <a:solidFill>
                  <a:schemeClr val="bg1"/>
                </a:solidFill>
                <a:cs typeface="Times New Roman" panose="02020603050405020304" pitchFamily="18" charset="0"/>
              </a:rPr>
              <a:t>VALİLİK </a:t>
            </a:r>
            <a:r>
              <a:rPr lang="tr-TR" altLang="tr-TR" sz="24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ÇALIŞMA PLANI</a:t>
            </a:r>
            <a:endParaRPr lang="tr-TR" altLang="tr-TR" sz="24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20" name="Metin kutusu 19"/>
          <p:cNvSpPr txBox="1"/>
          <p:nvPr/>
        </p:nvSpPr>
        <p:spPr>
          <a:xfrm>
            <a:off x="541605" y="4164720"/>
            <a:ext cx="113077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Çalışma planı faaliyetler ve bu faaliyetlere bağlı performans göstergelerinden oluşmaktadır.</a:t>
            </a:r>
          </a:p>
          <a:p>
            <a:r>
              <a:rPr lang="tr-TR" dirty="0" smtClean="0"/>
              <a:t>Veri girişi yapılırken öncelikle faaliyet, daha sonra bu faaliyete bağlı </a:t>
            </a:r>
            <a:r>
              <a:rPr lang="tr-TR" dirty="0"/>
              <a:t>performans </a:t>
            </a:r>
            <a:r>
              <a:rPr lang="tr-TR" dirty="0" smtClean="0"/>
              <a:t>göstergeleri tanımlanmalıdır.</a:t>
            </a:r>
          </a:p>
          <a:p>
            <a:r>
              <a:rPr lang="tr-TR" dirty="0" smtClean="0"/>
              <a:t>Yukarıda örnek olarak verilen faaliyet, gösterge ve açıklamalara ilişkin veri girişi şu şekilde olmalıdır. </a:t>
            </a:r>
            <a:endParaRPr lang="tr-TR" dirty="0"/>
          </a:p>
        </p:txBody>
      </p:sp>
      <p:graphicFrame>
        <p:nvGraphicFramePr>
          <p:cNvPr id="18" name="Tablo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6929407"/>
              </p:ext>
            </p:extLst>
          </p:nvPr>
        </p:nvGraphicFramePr>
        <p:xfrm>
          <a:off x="423619" y="1459008"/>
          <a:ext cx="11340000" cy="1610408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540000">
                  <a:extLst>
                    <a:ext uri="{9D8B030D-6E8A-4147-A177-3AD203B41FA5}">
                      <a16:colId xmlns:a16="http://schemas.microsoft.com/office/drawing/2014/main" val="1749136415"/>
                    </a:ext>
                  </a:extLst>
                </a:gridCol>
                <a:gridCol w="1964030">
                  <a:extLst>
                    <a:ext uri="{9D8B030D-6E8A-4147-A177-3AD203B41FA5}">
                      <a16:colId xmlns:a16="http://schemas.microsoft.com/office/drawing/2014/main" val="2864592900"/>
                    </a:ext>
                  </a:extLst>
                </a:gridCol>
                <a:gridCol w="531223">
                  <a:extLst>
                    <a:ext uri="{9D8B030D-6E8A-4147-A177-3AD203B41FA5}">
                      <a16:colId xmlns:a16="http://schemas.microsoft.com/office/drawing/2014/main" val="222537937"/>
                    </a:ext>
                  </a:extLst>
                </a:gridCol>
                <a:gridCol w="1846217">
                  <a:extLst>
                    <a:ext uri="{9D8B030D-6E8A-4147-A177-3AD203B41FA5}">
                      <a16:colId xmlns:a16="http://schemas.microsoft.com/office/drawing/2014/main" val="915895626"/>
                    </a:ext>
                  </a:extLst>
                </a:gridCol>
                <a:gridCol w="818606">
                  <a:extLst>
                    <a:ext uri="{9D8B030D-6E8A-4147-A177-3AD203B41FA5}">
                      <a16:colId xmlns:a16="http://schemas.microsoft.com/office/drawing/2014/main" val="1870991748"/>
                    </a:ext>
                  </a:extLst>
                </a:gridCol>
                <a:gridCol w="5639924">
                  <a:extLst>
                    <a:ext uri="{9D8B030D-6E8A-4147-A177-3AD203B41FA5}">
                      <a16:colId xmlns:a16="http://schemas.microsoft.com/office/drawing/2014/main" val="629125115"/>
                    </a:ext>
                  </a:extLst>
                </a:gridCol>
              </a:tblGrid>
              <a:tr h="449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b="1" u="none" strike="noStrike" dirty="0">
                          <a:effectLst/>
                        </a:rPr>
                        <a:t>F-NO</a:t>
                      </a:r>
                      <a:endParaRPr lang="tr-TR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16" marR="8816" marT="8816" marB="0" anchor="ctr"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FAALİYET VE PROJELER</a:t>
                      </a:r>
                      <a:endParaRPr lang="tr-TR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16" marR="8816" marT="8816" marB="0" anchor="ctr"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PG-NO</a:t>
                      </a:r>
                      <a:endParaRPr lang="tr-TR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16" marR="8816" marT="8816" marB="0" anchor="ctr"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PERFORMANS  GÖSTERGESİ (PG)</a:t>
                      </a:r>
                      <a:endParaRPr lang="tr-TR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16" marR="8816" marT="8816" marB="0" anchor="ctr"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PG</a:t>
                      </a:r>
                      <a:br>
                        <a:rPr lang="tr-TR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tr-TR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HEDEFİ</a:t>
                      </a:r>
                      <a:endParaRPr lang="tr-TR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16" marR="8816" marT="8816" marB="0" anchor="ctr"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r-TR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AÇIKLAMA</a:t>
                      </a:r>
                      <a:endParaRPr lang="tr-TR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816" marR="8816" marT="8816" marB="0" anchor="ctr"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625557"/>
                  </a:ext>
                </a:extLst>
              </a:tr>
              <a:tr h="580291">
                <a:tc rowSpan="2"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algn="ctr" eaLnBrk="1" fontAlgn="ctr" hangingPunct="1">
                        <a:buNone/>
                      </a:pPr>
                      <a:r>
                        <a:rPr lang="tr-TR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</a:t>
                      </a:r>
                      <a:endParaRPr lang="en-US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460" marR="6460" marT="6460" marB="0" anchor="ctr">
                    <a:lnL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CİMER </a:t>
                      </a:r>
                      <a:r>
                        <a:rPr lang="tr-TR" sz="11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Dilekçelerinin İlgili Kurumlara Havalesine İlişkin İş ve İşlemlerin Yürütülmesi 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Alo 150 Hattı üzerinden gelen </a:t>
                      </a:r>
                      <a:r>
                        <a:rPr lang="tr-TR" sz="11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işlem yapılacak dilekçe </a:t>
                      </a:r>
                      <a:r>
                        <a:rPr lang="tr-T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sayısı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2500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Cumhurbaşkanlığı İletişim Merkezi (CİMER) sistemine bağlı Alo 150 hattından gelen dilekçelerin Müdürlüğümüz CİMER görevlilerince alınarak ilgili kurum ve kuruluşlara sevkinin yapılması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8156076"/>
                  </a:ext>
                </a:extLst>
              </a:tr>
              <a:tr h="580291">
                <a:tc vMerge="1">
                  <a:txBody>
                    <a:bodyPr/>
                    <a:lstStyle/>
                    <a:p>
                      <a:pPr lvl="0" algn="ctr" eaLnBrk="1" fontAlgn="ctr" hangingPunct="1">
                        <a:buNone/>
                      </a:pPr>
                      <a:endParaRPr lang="en-US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460" marR="6460" marT="6460" marB="0" anchor="ctr"/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Cimer</a:t>
                      </a:r>
                      <a:r>
                        <a:rPr lang="tr-T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sitemi üzerinden gelen </a:t>
                      </a:r>
                      <a:r>
                        <a:rPr lang="tr-TR" sz="11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işlem yapılacak dilekçe </a:t>
                      </a:r>
                      <a:r>
                        <a:rPr lang="tr-T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sayısı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4000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5" marR="5715" marT="5715" marB="0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Cumhurbaşkanlığı İletişim Merkezi (CİMER) sistemi üzerinden Valiliğimize gelen dilekçelerin Müdürlüğümüz CİMER görevlilerince ilgili kurum ve kuruluşlara sevkinin yapılması</a:t>
                      </a:r>
                      <a:endParaRPr lang="tr-T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54406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7487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034" name="Grup 7"/>
          <p:cNvGrpSpPr>
            <a:grpSpLocks/>
          </p:cNvGrpSpPr>
          <p:nvPr/>
        </p:nvGrpSpPr>
        <p:grpSpPr bwMode="auto">
          <a:xfrm>
            <a:off x="0" y="-3175"/>
            <a:ext cx="12276138" cy="6861175"/>
            <a:chOff x="0" y="-3175"/>
            <a:chExt cx="12276306" cy="6861175"/>
          </a:xfrm>
        </p:grpSpPr>
        <p:sp>
          <p:nvSpPr>
            <p:cNvPr id="9" name="Dikdörtgen 8">
              <a:extLst>
                <a:ext uri="{FF2B5EF4-FFF2-40B4-BE49-F238E27FC236}">
                  <a16:creationId xmlns:a16="http://schemas.microsoft.com/office/drawing/2014/main" id="{46371DE6-B846-F240-8F01-4966D9656FAA}"/>
                </a:ext>
              </a:extLst>
            </p:cNvPr>
            <p:cNvSpPr/>
            <p:nvPr/>
          </p:nvSpPr>
          <p:spPr>
            <a:xfrm>
              <a:off x="0" y="579438"/>
              <a:ext cx="12192167" cy="6278562"/>
            </a:xfrm>
            <a:prstGeom prst="rect">
              <a:avLst/>
            </a:prstGeom>
            <a:pattFill prst="dk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itchFamily="34" charset="0"/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fontAlgn="auto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FontTx/>
                <a:buNone/>
                <a:defRPr/>
              </a:pPr>
              <a:endParaRPr lang="tr-TR" altLang="tr-TR" sz="1800">
                <a:solidFill>
                  <a:srgbClr val="FF9F1B"/>
                </a:solidFill>
              </a:endParaRPr>
            </a:p>
          </p:txBody>
        </p:sp>
        <p:sp>
          <p:nvSpPr>
            <p:cNvPr id="10" name="Dik Üçgen 9">
              <a:extLst>
                <a:ext uri="{FF2B5EF4-FFF2-40B4-BE49-F238E27FC236}">
                  <a16:creationId xmlns:a16="http://schemas.microsoft.com/office/drawing/2014/main" id="{AC51EC52-B5B5-B441-B539-24D4BBA72C65}"/>
                </a:ext>
              </a:extLst>
            </p:cNvPr>
            <p:cNvSpPr/>
            <p:nvPr/>
          </p:nvSpPr>
          <p:spPr>
            <a:xfrm>
              <a:off x="0" y="2606675"/>
              <a:ext cx="4251383" cy="4251325"/>
            </a:xfrm>
            <a:prstGeom prst="rtTriangle">
              <a:avLst/>
            </a:prstGeom>
            <a:solidFill>
              <a:srgbClr val="2E53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tr-TR"/>
            </a:p>
          </p:txBody>
        </p:sp>
        <p:sp>
          <p:nvSpPr>
            <p:cNvPr id="11" name="Dikdörtgen 10">
              <a:extLst>
                <a:ext uri="{FF2B5EF4-FFF2-40B4-BE49-F238E27FC236}">
                  <a16:creationId xmlns:a16="http://schemas.microsoft.com/office/drawing/2014/main" id="{A3838AA0-BA5C-004B-855A-ED3BD74C9CBA}"/>
                </a:ext>
              </a:extLst>
            </p:cNvPr>
            <p:cNvSpPr/>
            <p:nvPr/>
          </p:nvSpPr>
          <p:spPr>
            <a:xfrm>
              <a:off x="184153" y="836613"/>
              <a:ext cx="11819100" cy="5856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itchFamily="34" charset="0"/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fontAlgn="auto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FontTx/>
                <a:buNone/>
                <a:defRPr/>
              </a:pPr>
              <a:endParaRPr lang="tr-TR" altLang="tr-TR" sz="1800">
                <a:solidFill>
                  <a:srgbClr val="FFFFFF"/>
                </a:solidFill>
              </a:endParaRPr>
            </a:p>
          </p:txBody>
        </p:sp>
        <p:sp>
          <p:nvSpPr>
            <p:cNvPr id="44106" name="Slide Number Placeholder 1"/>
            <p:cNvSpPr txBox="1">
              <a:spLocks noChangeArrowheads="1"/>
            </p:cNvSpPr>
            <p:nvPr/>
          </p:nvSpPr>
          <p:spPr bwMode="auto">
            <a:xfrm>
              <a:off x="11555413" y="6350000"/>
              <a:ext cx="636587" cy="269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6858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altLang="tr-TR" sz="1200" b="1">
                <a:solidFill>
                  <a:schemeClr val="bg1"/>
                </a:solidFill>
              </a:endParaRPr>
            </a:p>
          </p:txBody>
        </p:sp>
        <p:sp>
          <p:nvSpPr>
            <p:cNvPr id="13" name="Yuvarlatılmış Dikdörtgen 12">
              <a:extLst>
                <a:ext uri="{FF2B5EF4-FFF2-40B4-BE49-F238E27FC236}">
                  <a16:creationId xmlns:a16="http://schemas.microsoft.com/office/drawing/2014/main" id="{C2222958-7A2A-E147-8411-7EAC32FA8E6B}"/>
                </a:ext>
              </a:extLst>
            </p:cNvPr>
            <p:cNvSpPr/>
            <p:nvPr/>
          </p:nvSpPr>
          <p:spPr>
            <a:xfrm>
              <a:off x="11566683" y="6361113"/>
              <a:ext cx="709623" cy="295275"/>
            </a:xfrm>
            <a:prstGeom prst="roundRect">
              <a:avLst/>
            </a:prstGeom>
            <a:solidFill>
              <a:srgbClr val="2E54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/>
            </a:p>
          </p:txBody>
        </p:sp>
        <p:sp>
          <p:nvSpPr>
            <p:cNvPr id="44108" name="Slide Number Placeholder 1"/>
            <p:cNvSpPr txBox="1">
              <a:spLocks noChangeArrowheads="1"/>
            </p:cNvSpPr>
            <p:nvPr/>
          </p:nvSpPr>
          <p:spPr bwMode="auto">
            <a:xfrm>
              <a:off x="11574869" y="6379184"/>
              <a:ext cx="636587" cy="269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6858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fld id="{4D8A4677-7F6D-4CAF-BD0D-5CD335626015}" type="slidenum">
                <a:rPr lang="en-US" altLang="tr-TR" sz="1200" b="1">
                  <a:solidFill>
                    <a:schemeClr val="bg1"/>
                  </a:solidFill>
                </a:rPr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t>4</a:t>
              </a:fld>
              <a:endParaRPr lang="en-US" altLang="tr-TR" sz="1200" b="1">
                <a:solidFill>
                  <a:schemeClr val="bg1"/>
                </a:solidFill>
              </a:endParaRPr>
            </a:p>
          </p:txBody>
        </p:sp>
        <p:sp>
          <p:nvSpPr>
            <p:cNvPr id="15" name="Dikdörtgen 11">
              <a:extLst>
                <a:ext uri="{FF2B5EF4-FFF2-40B4-BE49-F238E27FC236}">
                  <a16:creationId xmlns:a16="http://schemas.microsoft.com/office/drawing/2014/main" id="{6B46EE23-2026-0542-B9D4-871984F532E0}"/>
                </a:ext>
              </a:extLst>
            </p:cNvPr>
            <p:cNvSpPr/>
            <p:nvPr/>
          </p:nvSpPr>
          <p:spPr>
            <a:xfrm>
              <a:off x="1838350" y="485775"/>
              <a:ext cx="8515467" cy="260350"/>
            </a:xfrm>
            <a:custGeom>
              <a:avLst/>
              <a:gdLst>
                <a:gd name="connsiteX0" fmla="*/ 0 w 8516203"/>
                <a:gd name="connsiteY0" fmla="*/ 0 h 260224"/>
                <a:gd name="connsiteX1" fmla="*/ 8516203 w 8516203"/>
                <a:gd name="connsiteY1" fmla="*/ 0 h 260224"/>
                <a:gd name="connsiteX2" fmla="*/ 8516203 w 8516203"/>
                <a:gd name="connsiteY2" fmla="*/ 260224 h 260224"/>
                <a:gd name="connsiteX3" fmla="*/ 0 w 8516203"/>
                <a:gd name="connsiteY3" fmla="*/ 260224 h 260224"/>
                <a:gd name="connsiteX4" fmla="*/ 0 w 8516203"/>
                <a:gd name="connsiteY4" fmla="*/ 0 h 260224"/>
                <a:gd name="connsiteX0" fmla="*/ 0 w 8516203"/>
                <a:gd name="connsiteY0" fmla="*/ 0 h 260224"/>
                <a:gd name="connsiteX1" fmla="*/ 8516203 w 8516203"/>
                <a:gd name="connsiteY1" fmla="*/ 0 h 260224"/>
                <a:gd name="connsiteX2" fmla="*/ 8516203 w 8516203"/>
                <a:gd name="connsiteY2" fmla="*/ 260224 h 260224"/>
                <a:gd name="connsiteX3" fmla="*/ 293427 w 8516203"/>
                <a:gd name="connsiteY3" fmla="*/ 260224 h 260224"/>
                <a:gd name="connsiteX4" fmla="*/ 0 w 8516203"/>
                <a:gd name="connsiteY4" fmla="*/ 0 h 260224"/>
                <a:gd name="connsiteX0" fmla="*/ 0 w 8516203"/>
                <a:gd name="connsiteY0" fmla="*/ 0 h 260224"/>
                <a:gd name="connsiteX1" fmla="*/ 8516203 w 8516203"/>
                <a:gd name="connsiteY1" fmla="*/ 0 h 260224"/>
                <a:gd name="connsiteX2" fmla="*/ 8134066 w 8516203"/>
                <a:gd name="connsiteY2" fmla="*/ 260224 h 260224"/>
                <a:gd name="connsiteX3" fmla="*/ 293427 w 8516203"/>
                <a:gd name="connsiteY3" fmla="*/ 260224 h 260224"/>
                <a:gd name="connsiteX4" fmla="*/ 0 w 8516203"/>
                <a:gd name="connsiteY4" fmla="*/ 0 h 2602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516203" h="260224">
                  <a:moveTo>
                    <a:pt x="0" y="0"/>
                  </a:moveTo>
                  <a:lnTo>
                    <a:pt x="8516203" y="0"/>
                  </a:lnTo>
                  <a:lnTo>
                    <a:pt x="8134066" y="260224"/>
                  </a:lnTo>
                  <a:lnTo>
                    <a:pt x="293427" y="2602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>
                <a:solidFill>
                  <a:srgbClr val="44546A"/>
                </a:solidFill>
              </a:endParaRPr>
            </a:p>
          </p:txBody>
        </p:sp>
        <p:sp>
          <p:nvSpPr>
            <p:cNvPr id="16" name="Dikdörtgen 15">
              <a:extLst>
                <a:ext uri="{FF2B5EF4-FFF2-40B4-BE49-F238E27FC236}">
                  <a16:creationId xmlns:a16="http://schemas.microsoft.com/office/drawing/2014/main" id="{6A8EA7B9-F1C4-D84C-802D-45DFF80AAB02}"/>
                </a:ext>
              </a:extLst>
            </p:cNvPr>
            <p:cNvSpPr/>
            <p:nvPr/>
          </p:nvSpPr>
          <p:spPr>
            <a:xfrm>
              <a:off x="0" y="0"/>
              <a:ext cx="12192167" cy="61595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>
                <a:solidFill>
                  <a:srgbClr val="44546A"/>
                </a:solidFill>
              </a:endParaRPr>
            </a:p>
          </p:txBody>
        </p:sp>
        <p:sp>
          <p:nvSpPr>
            <p:cNvPr id="17" name="Dikdörtgen 16">
              <a:extLst>
                <a:ext uri="{FF2B5EF4-FFF2-40B4-BE49-F238E27FC236}">
                  <a16:creationId xmlns:a16="http://schemas.microsoft.com/office/drawing/2014/main" id="{A1915795-C210-4344-B114-1C9EB3855B5B}"/>
                </a:ext>
              </a:extLst>
            </p:cNvPr>
            <p:cNvSpPr/>
            <p:nvPr/>
          </p:nvSpPr>
          <p:spPr>
            <a:xfrm>
              <a:off x="0" y="-3175"/>
              <a:ext cx="12192167" cy="120650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>
                <a:solidFill>
                  <a:srgbClr val="44546A"/>
                </a:solidFill>
              </a:endParaRPr>
            </a:p>
          </p:txBody>
        </p:sp>
        <p:grpSp>
          <p:nvGrpSpPr>
            <p:cNvPr id="44112" name="Grup 17"/>
            <p:cNvGrpSpPr>
              <a:grpSpLocks/>
            </p:cNvGrpSpPr>
            <p:nvPr/>
          </p:nvGrpSpPr>
          <p:grpSpPr bwMode="auto">
            <a:xfrm>
              <a:off x="10853738" y="173038"/>
              <a:ext cx="835025" cy="833437"/>
              <a:chOff x="10853738" y="173038"/>
              <a:chExt cx="835025" cy="833437"/>
            </a:xfrm>
          </p:grpSpPr>
          <p:sp>
            <p:nvSpPr>
              <p:cNvPr id="19" name="Oval 18">
                <a:extLst>
                  <a:ext uri="{FF2B5EF4-FFF2-40B4-BE49-F238E27FC236}">
                    <a16:creationId xmlns:a16="http://schemas.microsoft.com/office/drawing/2014/main" id="{E0BE1B27-4BA2-8E4E-8E6A-4546C163E6F4}"/>
                  </a:ext>
                </a:extLst>
              </p:cNvPr>
              <p:cNvSpPr/>
              <p:nvPr/>
            </p:nvSpPr>
            <p:spPr>
              <a:xfrm>
                <a:off x="10853887" y="173038"/>
                <a:ext cx="835036" cy="833437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tr-TR">
                  <a:solidFill>
                    <a:prstClr val="white"/>
                  </a:solidFill>
                </a:endParaRPr>
              </a:p>
            </p:txBody>
          </p:sp>
          <p:pic>
            <p:nvPicPr>
              <p:cNvPr id="44114" name="Resim 16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920413" y="239713"/>
                <a:ext cx="708025" cy="708025"/>
              </a:xfrm>
              <a:prstGeom prst="rect">
                <a:avLst/>
              </a:prstGeom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44035" name="Dikdörtgen 13"/>
          <p:cNvSpPr>
            <a:spLocks noChangeArrowheads="1"/>
          </p:cNvSpPr>
          <p:nvPr/>
        </p:nvSpPr>
        <p:spPr bwMode="auto">
          <a:xfrm>
            <a:off x="685800" y="153988"/>
            <a:ext cx="83438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tr-TR" altLang="tr-TR" sz="2400" b="1" dirty="0">
                <a:solidFill>
                  <a:schemeClr val="bg1"/>
                </a:solidFill>
                <a:cs typeface="Times New Roman" panose="02020603050405020304" pitchFamily="18" charset="0"/>
              </a:rPr>
              <a:t>VALİLİK </a:t>
            </a:r>
            <a:r>
              <a:rPr lang="tr-TR" altLang="tr-TR" sz="24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ÇALIŞMA PLANI</a:t>
            </a:r>
            <a:endParaRPr lang="tr-TR" altLang="tr-TR" sz="24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6331" y="955378"/>
            <a:ext cx="5458397" cy="2248197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0994" y="3543299"/>
            <a:ext cx="11357769" cy="2799371"/>
          </a:xfrm>
          <a:prstGeom prst="rect">
            <a:avLst/>
          </a:prstGeom>
        </p:spPr>
      </p:pic>
      <p:sp>
        <p:nvSpPr>
          <p:cNvPr id="18" name="Metin kutusu 17"/>
          <p:cNvSpPr txBox="1"/>
          <p:nvPr/>
        </p:nvSpPr>
        <p:spPr>
          <a:xfrm>
            <a:off x="5962294" y="1050826"/>
            <a:ext cx="566598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 smtClean="0"/>
              <a:t>Faaliyet tanımlanırken</a:t>
            </a:r>
            <a:r>
              <a:rPr lang="tr-TR" dirty="0" smtClean="0"/>
              <a:t>; adı, sorumlu birim, değer tipi, yönelim,  veri tipi kutuları şekildeki gibi doldurulur.</a:t>
            </a:r>
          </a:p>
          <a:p>
            <a:endParaRPr lang="tr-TR" dirty="0"/>
          </a:p>
          <a:p>
            <a:r>
              <a:rPr lang="tr-TR" dirty="0" smtClean="0"/>
              <a:t>Açıklama, üst faaliyet ve sorumlu kutuları boş bırakılır.</a:t>
            </a:r>
          </a:p>
          <a:p>
            <a:endParaRPr lang="tr-TR" dirty="0"/>
          </a:p>
          <a:p>
            <a:r>
              <a:rPr lang="tr-TR" dirty="0" smtClean="0"/>
              <a:t>Buradaki kutuların anlamları ilerleyen sayfalarda açıklanacaktır.</a:t>
            </a:r>
            <a:endParaRPr lang="tr-TR" dirty="0"/>
          </a:p>
        </p:txBody>
      </p:sp>
      <p:cxnSp>
        <p:nvCxnSpPr>
          <p:cNvPr id="5" name="Düz Bağlayıcı 4"/>
          <p:cNvCxnSpPr/>
          <p:nvPr/>
        </p:nvCxnSpPr>
        <p:spPr>
          <a:xfrm flipV="1">
            <a:off x="184150" y="3247926"/>
            <a:ext cx="11818938" cy="74414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6756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034" name="Grup 7"/>
          <p:cNvGrpSpPr>
            <a:grpSpLocks/>
          </p:cNvGrpSpPr>
          <p:nvPr/>
        </p:nvGrpSpPr>
        <p:grpSpPr bwMode="auto">
          <a:xfrm>
            <a:off x="0" y="-3175"/>
            <a:ext cx="12276138" cy="6861175"/>
            <a:chOff x="0" y="-3175"/>
            <a:chExt cx="12276306" cy="6861175"/>
          </a:xfrm>
        </p:grpSpPr>
        <p:sp>
          <p:nvSpPr>
            <p:cNvPr id="9" name="Dikdörtgen 8">
              <a:extLst>
                <a:ext uri="{FF2B5EF4-FFF2-40B4-BE49-F238E27FC236}">
                  <a16:creationId xmlns:a16="http://schemas.microsoft.com/office/drawing/2014/main" id="{46371DE6-B846-F240-8F01-4966D9656FAA}"/>
                </a:ext>
              </a:extLst>
            </p:cNvPr>
            <p:cNvSpPr/>
            <p:nvPr/>
          </p:nvSpPr>
          <p:spPr>
            <a:xfrm>
              <a:off x="0" y="579438"/>
              <a:ext cx="12192167" cy="6278562"/>
            </a:xfrm>
            <a:prstGeom prst="rect">
              <a:avLst/>
            </a:prstGeom>
            <a:pattFill prst="dk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itchFamily="34" charset="0"/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fontAlgn="auto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FontTx/>
                <a:buNone/>
                <a:defRPr/>
              </a:pPr>
              <a:endParaRPr lang="tr-TR" altLang="tr-TR" sz="1800">
                <a:solidFill>
                  <a:srgbClr val="FF9F1B"/>
                </a:solidFill>
              </a:endParaRPr>
            </a:p>
          </p:txBody>
        </p:sp>
        <p:sp>
          <p:nvSpPr>
            <p:cNvPr id="10" name="Dik Üçgen 9">
              <a:extLst>
                <a:ext uri="{FF2B5EF4-FFF2-40B4-BE49-F238E27FC236}">
                  <a16:creationId xmlns:a16="http://schemas.microsoft.com/office/drawing/2014/main" id="{AC51EC52-B5B5-B441-B539-24D4BBA72C65}"/>
                </a:ext>
              </a:extLst>
            </p:cNvPr>
            <p:cNvSpPr/>
            <p:nvPr/>
          </p:nvSpPr>
          <p:spPr>
            <a:xfrm>
              <a:off x="0" y="2606675"/>
              <a:ext cx="4251383" cy="4251325"/>
            </a:xfrm>
            <a:prstGeom prst="rtTriangle">
              <a:avLst/>
            </a:prstGeom>
            <a:solidFill>
              <a:srgbClr val="2E53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tr-TR"/>
            </a:p>
          </p:txBody>
        </p:sp>
        <p:sp>
          <p:nvSpPr>
            <p:cNvPr id="11" name="Dikdörtgen 10">
              <a:extLst>
                <a:ext uri="{FF2B5EF4-FFF2-40B4-BE49-F238E27FC236}">
                  <a16:creationId xmlns:a16="http://schemas.microsoft.com/office/drawing/2014/main" id="{A3838AA0-BA5C-004B-855A-ED3BD74C9CBA}"/>
                </a:ext>
              </a:extLst>
            </p:cNvPr>
            <p:cNvSpPr/>
            <p:nvPr/>
          </p:nvSpPr>
          <p:spPr>
            <a:xfrm>
              <a:off x="184153" y="836613"/>
              <a:ext cx="11819100" cy="5856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itchFamily="34" charset="0"/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fontAlgn="auto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FontTx/>
                <a:buNone/>
                <a:defRPr/>
              </a:pPr>
              <a:endParaRPr lang="tr-TR" altLang="tr-TR" sz="1800">
                <a:solidFill>
                  <a:srgbClr val="FFFFFF"/>
                </a:solidFill>
              </a:endParaRPr>
            </a:p>
          </p:txBody>
        </p:sp>
        <p:sp>
          <p:nvSpPr>
            <p:cNvPr id="44106" name="Slide Number Placeholder 1"/>
            <p:cNvSpPr txBox="1">
              <a:spLocks noChangeArrowheads="1"/>
            </p:cNvSpPr>
            <p:nvPr/>
          </p:nvSpPr>
          <p:spPr bwMode="auto">
            <a:xfrm>
              <a:off x="11555413" y="6350000"/>
              <a:ext cx="636587" cy="269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6858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altLang="tr-TR" sz="1200" b="1">
                <a:solidFill>
                  <a:schemeClr val="bg1"/>
                </a:solidFill>
              </a:endParaRPr>
            </a:p>
          </p:txBody>
        </p:sp>
        <p:sp>
          <p:nvSpPr>
            <p:cNvPr id="13" name="Yuvarlatılmış Dikdörtgen 12">
              <a:extLst>
                <a:ext uri="{FF2B5EF4-FFF2-40B4-BE49-F238E27FC236}">
                  <a16:creationId xmlns:a16="http://schemas.microsoft.com/office/drawing/2014/main" id="{C2222958-7A2A-E147-8411-7EAC32FA8E6B}"/>
                </a:ext>
              </a:extLst>
            </p:cNvPr>
            <p:cNvSpPr/>
            <p:nvPr/>
          </p:nvSpPr>
          <p:spPr>
            <a:xfrm>
              <a:off x="11566683" y="6361113"/>
              <a:ext cx="709623" cy="295275"/>
            </a:xfrm>
            <a:prstGeom prst="roundRect">
              <a:avLst/>
            </a:prstGeom>
            <a:solidFill>
              <a:srgbClr val="2E54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/>
            </a:p>
          </p:txBody>
        </p:sp>
        <p:sp>
          <p:nvSpPr>
            <p:cNvPr id="15" name="Dikdörtgen 11">
              <a:extLst>
                <a:ext uri="{FF2B5EF4-FFF2-40B4-BE49-F238E27FC236}">
                  <a16:creationId xmlns:a16="http://schemas.microsoft.com/office/drawing/2014/main" id="{6B46EE23-2026-0542-B9D4-871984F532E0}"/>
                </a:ext>
              </a:extLst>
            </p:cNvPr>
            <p:cNvSpPr/>
            <p:nvPr/>
          </p:nvSpPr>
          <p:spPr>
            <a:xfrm>
              <a:off x="1838350" y="485775"/>
              <a:ext cx="8515467" cy="260350"/>
            </a:xfrm>
            <a:custGeom>
              <a:avLst/>
              <a:gdLst>
                <a:gd name="connsiteX0" fmla="*/ 0 w 8516203"/>
                <a:gd name="connsiteY0" fmla="*/ 0 h 260224"/>
                <a:gd name="connsiteX1" fmla="*/ 8516203 w 8516203"/>
                <a:gd name="connsiteY1" fmla="*/ 0 h 260224"/>
                <a:gd name="connsiteX2" fmla="*/ 8516203 w 8516203"/>
                <a:gd name="connsiteY2" fmla="*/ 260224 h 260224"/>
                <a:gd name="connsiteX3" fmla="*/ 0 w 8516203"/>
                <a:gd name="connsiteY3" fmla="*/ 260224 h 260224"/>
                <a:gd name="connsiteX4" fmla="*/ 0 w 8516203"/>
                <a:gd name="connsiteY4" fmla="*/ 0 h 260224"/>
                <a:gd name="connsiteX0" fmla="*/ 0 w 8516203"/>
                <a:gd name="connsiteY0" fmla="*/ 0 h 260224"/>
                <a:gd name="connsiteX1" fmla="*/ 8516203 w 8516203"/>
                <a:gd name="connsiteY1" fmla="*/ 0 h 260224"/>
                <a:gd name="connsiteX2" fmla="*/ 8516203 w 8516203"/>
                <a:gd name="connsiteY2" fmla="*/ 260224 h 260224"/>
                <a:gd name="connsiteX3" fmla="*/ 293427 w 8516203"/>
                <a:gd name="connsiteY3" fmla="*/ 260224 h 260224"/>
                <a:gd name="connsiteX4" fmla="*/ 0 w 8516203"/>
                <a:gd name="connsiteY4" fmla="*/ 0 h 260224"/>
                <a:gd name="connsiteX0" fmla="*/ 0 w 8516203"/>
                <a:gd name="connsiteY0" fmla="*/ 0 h 260224"/>
                <a:gd name="connsiteX1" fmla="*/ 8516203 w 8516203"/>
                <a:gd name="connsiteY1" fmla="*/ 0 h 260224"/>
                <a:gd name="connsiteX2" fmla="*/ 8134066 w 8516203"/>
                <a:gd name="connsiteY2" fmla="*/ 260224 h 260224"/>
                <a:gd name="connsiteX3" fmla="*/ 293427 w 8516203"/>
                <a:gd name="connsiteY3" fmla="*/ 260224 h 260224"/>
                <a:gd name="connsiteX4" fmla="*/ 0 w 8516203"/>
                <a:gd name="connsiteY4" fmla="*/ 0 h 2602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516203" h="260224">
                  <a:moveTo>
                    <a:pt x="0" y="0"/>
                  </a:moveTo>
                  <a:lnTo>
                    <a:pt x="8516203" y="0"/>
                  </a:lnTo>
                  <a:lnTo>
                    <a:pt x="8134066" y="260224"/>
                  </a:lnTo>
                  <a:lnTo>
                    <a:pt x="293427" y="2602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>
                <a:solidFill>
                  <a:srgbClr val="44546A"/>
                </a:solidFill>
              </a:endParaRPr>
            </a:p>
          </p:txBody>
        </p:sp>
        <p:sp>
          <p:nvSpPr>
            <p:cNvPr id="16" name="Dikdörtgen 15">
              <a:extLst>
                <a:ext uri="{FF2B5EF4-FFF2-40B4-BE49-F238E27FC236}">
                  <a16:creationId xmlns:a16="http://schemas.microsoft.com/office/drawing/2014/main" id="{6A8EA7B9-F1C4-D84C-802D-45DFF80AAB02}"/>
                </a:ext>
              </a:extLst>
            </p:cNvPr>
            <p:cNvSpPr/>
            <p:nvPr/>
          </p:nvSpPr>
          <p:spPr>
            <a:xfrm>
              <a:off x="0" y="0"/>
              <a:ext cx="12192167" cy="61595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>
                <a:solidFill>
                  <a:srgbClr val="44546A"/>
                </a:solidFill>
              </a:endParaRPr>
            </a:p>
          </p:txBody>
        </p:sp>
        <p:sp>
          <p:nvSpPr>
            <p:cNvPr id="17" name="Dikdörtgen 16">
              <a:extLst>
                <a:ext uri="{FF2B5EF4-FFF2-40B4-BE49-F238E27FC236}">
                  <a16:creationId xmlns:a16="http://schemas.microsoft.com/office/drawing/2014/main" id="{A1915795-C210-4344-B114-1C9EB3855B5B}"/>
                </a:ext>
              </a:extLst>
            </p:cNvPr>
            <p:cNvSpPr/>
            <p:nvPr/>
          </p:nvSpPr>
          <p:spPr>
            <a:xfrm>
              <a:off x="0" y="-3175"/>
              <a:ext cx="12192167" cy="120650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>
                <a:solidFill>
                  <a:srgbClr val="44546A"/>
                </a:solidFill>
              </a:endParaRPr>
            </a:p>
          </p:txBody>
        </p:sp>
        <p:grpSp>
          <p:nvGrpSpPr>
            <p:cNvPr id="44112" name="Grup 17"/>
            <p:cNvGrpSpPr>
              <a:grpSpLocks/>
            </p:cNvGrpSpPr>
            <p:nvPr/>
          </p:nvGrpSpPr>
          <p:grpSpPr bwMode="auto">
            <a:xfrm>
              <a:off x="10853738" y="173038"/>
              <a:ext cx="835025" cy="833437"/>
              <a:chOff x="10853738" y="173038"/>
              <a:chExt cx="835025" cy="833437"/>
            </a:xfrm>
          </p:grpSpPr>
          <p:sp>
            <p:nvSpPr>
              <p:cNvPr id="19" name="Oval 18">
                <a:extLst>
                  <a:ext uri="{FF2B5EF4-FFF2-40B4-BE49-F238E27FC236}">
                    <a16:creationId xmlns:a16="http://schemas.microsoft.com/office/drawing/2014/main" id="{E0BE1B27-4BA2-8E4E-8E6A-4546C163E6F4}"/>
                  </a:ext>
                </a:extLst>
              </p:cNvPr>
              <p:cNvSpPr/>
              <p:nvPr/>
            </p:nvSpPr>
            <p:spPr>
              <a:xfrm>
                <a:off x="10853887" y="173038"/>
                <a:ext cx="835036" cy="833437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tr-TR">
                  <a:solidFill>
                    <a:prstClr val="white"/>
                  </a:solidFill>
                </a:endParaRPr>
              </a:p>
            </p:txBody>
          </p:sp>
          <p:pic>
            <p:nvPicPr>
              <p:cNvPr id="44114" name="Resim 16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920413" y="239713"/>
                <a:ext cx="708025" cy="7080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44108" name="Slide Number Placeholder 1"/>
            <p:cNvSpPr txBox="1">
              <a:spLocks noChangeArrowheads="1"/>
            </p:cNvSpPr>
            <p:nvPr/>
          </p:nvSpPr>
          <p:spPr bwMode="auto">
            <a:xfrm>
              <a:off x="11574869" y="6379184"/>
              <a:ext cx="636587" cy="269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6858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fld id="{4D8A4677-7F6D-4CAF-BD0D-5CD335626015}" type="slidenum">
                <a:rPr lang="en-US" altLang="tr-TR" sz="1200" b="1">
                  <a:solidFill>
                    <a:schemeClr val="bg1"/>
                  </a:solidFill>
                </a:rPr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t>5</a:t>
              </a:fld>
              <a:endParaRPr lang="en-US" altLang="tr-TR" sz="1200" b="1">
                <a:solidFill>
                  <a:schemeClr val="bg1"/>
                </a:solidFill>
              </a:endParaRPr>
            </a:p>
          </p:txBody>
        </p:sp>
      </p:grpSp>
      <p:sp>
        <p:nvSpPr>
          <p:cNvPr id="44035" name="Dikdörtgen 13"/>
          <p:cNvSpPr>
            <a:spLocks noChangeArrowheads="1"/>
          </p:cNvSpPr>
          <p:nvPr/>
        </p:nvSpPr>
        <p:spPr bwMode="auto">
          <a:xfrm>
            <a:off x="685800" y="153988"/>
            <a:ext cx="83438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tr-TR" altLang="tr-TR" sz="2400" b="1" dirty="0">
                <a:solidFill>
                  <a:schemeClr val="bg1"/>
                </a:solidFill>
                <a:cs typeface="Times New Roman" panose="02020603050405020304" pitchFamily="18" charset="0"/>
              </a:rPr>
              <a:t>VALİLİK </a:t>
            </a:r>
            <a:r>
              <a:rPr lang="tr-TR" altLang="tr-TR" sz="24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ÇALIŞMA PLANI</a:t>
            </a:r>
            <a:endParaRPr lang="tr-TR" altLang="tr-TR" sz="24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8447" y="947440"/>
            <a:ext cx="5104257" cy="2308860"/>
          </a:xfrm>
          <a:prstGeom prst="rect">
            <a:avLst/>
          </a:prstGeom>
        </p:spPr>
      </p:pic>
      <p:cxnSp>
        <p:nvCxnSpPr>
          <p:cNvPr id="18" name="Düz Bağlayıcı 17"/>
          <p:cNvCxnSpPr/>
          <p:nvPr/>
        </p:nvCxnSpPr>
        <p:spPr>
          <a:xfrm flipV="1">
            <a:off x="184150" y="3247926"/>
            <a:ext cx="11818938" cy="74414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pic>
        <p:nvPicPr>
          <p:cNvPr id="3" name="Resim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7194" y="3396953"/>
            <a:ext cx="11372850" cy="3000375"/>
          </a:xfrm>
          <a:prstGeom prst="rect">
            <a:avLst/>
          </a:prstGeom>
        </p:spPr>
      </p:pic>
      <p:sp>
        <p:nvSpPr>
          <p:cNvPr id="20" name="Metin kutusu 19"/>
          <p:cNvSpPr txBox="1"/>
          <p:nvPr/>
        </p:nvSpPr>
        <p:spPr>
          <a:xfrm>
            <a:off x="5962294" y="1050826"/>
            <a:ext cx="566598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Faaliyete ait gösterge eklerken faaliyetin üzerine gelip sağa tıklayıp gösterge ekle diyerek aşağıdaki ekrana ulaşılır.</a:t>
            </a:r>
          </a:p>
          <a:p>
            <a:endParaRPr lang="tr-TR" dirty="0"/>
          </a:p>
          <a:p>
            <a:r>
              <a:rPr lang="tr-TR" dirty="0" smtClean="0"/>
              <a:t>Açılan ekranda gösterge adı, göstergeye ilişkin açıklama, gösterge sırası, değer tipi, yönelim ve veri tipi seçilir (üst faaliyet otomatik olarak gelecektir). Sonra güncelle butonuna tıklanarak gösterge kaydedilir.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11470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034" name="Grup 7"/>
          <p:cNvGrpSpPr>
            <a:grpSpLocks/>
          </p:cNvGrpSpPr>
          <p:nvPr/>
        </p:nvGrpSpPr>
        <p:grpSpPr bwMode="auto">
          <a:xfrm>
            <a:off x="0" y="-3175"/>
            <a:ext cx="12276138" cy="6861175"/>
            <a:chOff x="0" y="-3175"/>
            <a:chExt cx="12276306" cy="6861175"/>
          </a:xfrm>
        </p:grpSpPr>
        <p:sp>
          <p:nvSpPr>
            <p:cNvPr id="9" name="Dikdörtgen 8">
              <a:extLst>
                <a:ext uri="{FF2B5EF4-FFF2-40B4-BE49-F238E27FC236}">
                  <a16:creationId xmlns:a16="http://schemas.microsoft.com/office/drawing/2014/main" id="{46371DE6-B846-F240-8F01-4966D9656FAA}"/>
                </a:ext>
              </a:extLst>
            </p:cNvPr>
            <p:cNvSpPr/>
            <p:nvPr/>
          </p:nvSpPr>
          <p:spPr>
            <a:xfrm>
              <a:off x="0" y="579438"/>
              <a:ext cx="12192167" cy="6278562"/>
            </a:xfrm>
            <a:prstGeom prst="rect">
              <a:avLst/>
            </a:prstGeom>
            <a:pattFill prst="dk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itchFamily="34" charset="0"/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fontAlgn="auto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FontTx/>
                <a:buNone/>
                <a:defRPr/>
              </a:pPr>
              <a:endParaRPr lang="tr-TR" altLang="tr-TR" sz="1800">
                <a:solidFill>
                  <a:srgbClr val="FF9F1B"/>
                </a:solidFill>
              </a:endParaRPr>
            </a:p>
          </p:txBody>
        </p:sp>
        <p:sp>
          <p:nvSpPr>
            <p:cNvPr id="10" name="Dik Üçgen 9">
              <a:extLst>
                <a:ext uri="{FF2B5EF4-FFF2-40B4-BE49-F238E27FC236}">
                  <a16:creationId xmlns:a16="http://schemas.microsoft.com/office/drawing/2014/main" id="{AC51EC52-B5B5-B441-B539-24D4BBA72C65}"/>
                </a:ext>
              </a:extLst>
            </p:cNvPr>
            <p:cNvSpPr/>
            <p:nvPr/>
          </p:nvSpPr>
          <p:spPr>
            <a:xfrm>
              <a:off x="0" y="2606675"/>
              <a:ext cx="4251383" cy="4251325"/>
            </a:xfrm>
            <a:prstGeom prst="rtTriangle">
              <a:avLst/>
            </a:prstGeom>
            <a:solidFill>
              <a:srgbClr val="2E53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tr-TR"/>
            </a:p>
          </p:txBody>
        </p:sp>
        <p:sp>
          <p:nvSpPr>
            <p:cNvPr id="11" name="Dikdörtgen 10">
              <a:extLst>
                <a:ext uri="{FF2B5EF4-FFF2-40B4-BE49-F238E27FC236}">
                  <a16:creationId xmlns:a16="http://schemas.microsoft.com/office/drawing/2014/main" id="{A3838AA0-BA5C-004B-855A-ED3BD74C9CBA}"/>
                </a:ext>
              </a:extLst>
            </p:cNvPr>
            <p:cNvSpPr/>
            <p:nvPr/>
          </p:nvSpPr>
          <p:spPr>
            <a:xfrm>
              <a:off x="184153" y="836613"/>
              <a:ext cx="11819100" cy="5856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itchFamily="34" charset="0"/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fontAlgn="auto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FontTx/>
                <a:buNone/>
                <a:defRPr/>
              </a:pPr>
              <a:endParaRPr lang="tr-TR" altLang="tr-TR" sz="1800">
                <a:solidFill>
                  <a:srgbClr val="FFFFFF"/>
                </a:solidFill>
              </a:endParaRPr>
            </a:p>
          </p:txBody>
        </p:sp>
        <p:sp>
          <p:nvSpPr>
            <p:cNvPr id="44106" name="Slide Number Placeholder 1"/>
            <p:cNvSpPr txBox="1">
              <a:spLocks noChangeArrowheads="1"/>
            </p:cNvSpPr>
            <p:nvPr/>
          </p:nvSpPr>
          <p:spPr bwMode="auto">
            <a:xfrm>
              <a:off x="11555413" y="6350000"/>
              <a:ext cx="636587" cy="269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6858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altLang="tr-TR" sz="1200" b="1">
                <a:solidFill>
                  <a:schemeClr val="bg1"/>
                </a:solidFill>
              </a:endParaRPr>
            </a:p>
          </p:txBody>
        </p:sp>
        <p:sp>
          <p:nvSpPr>
            <p:cNvPr id="13" name="Yuvarlatılmış Dikdörtgen 12">
              <a:extLst>
                <a:ext uri="{FF2B5EF4-FFF2-40B4-BE49-F238E27FC236}">
                  <a16:creationId xmlns:a16="http://schemas.microsoft.com/office/drawing/2014/main" id="{C2222958-7A2A-E147-8411-7EAC32FA8E6B}"/>
                </a:ext>
              </a:extLst>
            </p:cNvPr>
            <p:cNvSpPr/>
            <p:nvPr/>
          </p:nvSpPr>
          <p:spPr>
            <a:xfrm>
              <a:off x="11566683" y="6361113"/>
              <a:ext cx="709623" cy="295275"/>
            </a:xfrm>
            <a:prstGeom prst="roundRect">
              <a:avLst/>
            </a:prstGeom>
            <a:solidFill>
              <a:srgbClr val="2E54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/>
            </a:p>
          </p:txBody>
        </p:sp>
        <p:sp>
          <p:nvSpPr>
            <p:cNvPr id="44108" name="Slide Number Placeholder 1"/>
            <p:cNvSpPr txBox="1">
              <a:spLocks noChangeArrowheads="1"/>
            </p:cNvSpPr>
            <p:nvPr/>
          </p:nvSpPr>
          <p:spPr bwMode="auto">
            <a:xfrm>
              <a:off x="11574869" y="6379184"/>
              <a:ext cx="636587" cy="269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6858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fld id="{4D8A4677-7F6D-4CAF-BD0D-5CD335626015}" type="slidenum">
                <a:rPr lang="en-US" altLang="tr-TR" sz="1200" b="1">
                  <a:solidFill>
                    <a:schemeClr val="bg1"/>
                  </a:solidFill>
                </a:rPr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t>6</a:t>
              </a:fld>
              <a:endParaRPr lang="en-US" altLang="tr-TR" sz="1200" b="1">
                <a:solidFill>
                  <a:schemeClr val="bg1"/>
                </a:solidFill>
              </a:endParaRPr>
            </a:p>
          </p:txBody>
        </p:sp>
        <p:sp>
          <p:nvSpPr>
            <p:cNvPr id="15" name="Dikdörtgen 11">
              <a:extLst>
                <a:ext uri="{FF2B5EF4-FFF2-40B4-BE49-F238E27FC236}">
                  <a16:creationId xmlns:a16="http://schemas.microsoft.com/office/drawing/2014/main" id="{6B46EE23-2026-0542-B9D4-871984F532E0}"/>
                </a:ext>
              </a:extLst>
            </p:cNvPr>
            <p:cNvSpPr/>
            <p:nvPr/>
          </p:nvSpPr>
          <p:spPr>
            <a:xfrm>
              <a:off x="1838350" y="485775"/>
              <a:ext cx="8515467" cy="260350"/>
            </a:xfrm>
            <a:custGeom>
              <a:avLst/>
              <a:gdLst>
                <a:gd name="connsiteX0" fmla="*/ 0 w 8516203"/>
                <a:gd name="connsiteY0" fmla="*/ 0 h 260224"/>
                <a:gd name="connsiteX1" fmla="*/ 8516203 w 8516203"/>
                <a:gd name="connsiteY1" fmla="*/ 0 h 260224"/>
                <a:gd name="connsiteX2" fmla="*/ 8516203 w 8516203"/>
                <a:gd name="connsiteY2" fmla="*/ 260224 h 260224"/>
                <a:gd name="connsiteX3" fmla="*/ 0 w 8516203"/>
                <a:gd name="connsiteY3" fmla="*/ 260224 h 260224"/>
                <a:gd name="connsiteX4" fmla="*/ 0 w 8516203"/>
                <a:gd name="connsiteY4" fmla="*/ 0 h 260224"/>
                <a:gd name="connsiteX0" fmla="*/ 0 w 8516203"/>
                <a:gd name="connsiteY0" fmla="*/ 0 h 260224"/>
                <a:gd name="connsiteX1" fmla="*/ 8516203 w 8516203"/>
                <a:gd name="connsiteY1" fmla="*/ 0 h 260224"/>
                <a:gd name="connsiteX2" fmla="*/ 8516203 w 8516203"/>
                <a:gd name="connsiteY2" fmla="*/ 260224 h 260224"/>
                <a:gd name="connsiteX3" fmla="*/ 293427 w 8516203"/>
                <a:gd name="connsiteY3" fmla="*/ 260224 h 260224"/>
                <a:gd name="connsiteX4" fmla="*/ 0 w 8516203"/>
                <a:gd name="connsiteY4" fmla="*/ 0 h 260224"/>
                <a:gd name="connsiteX0" fmla="*/ 0 w 8516203"/>
                <a:gd name="connsiteY0" fmla="*/ 0 h 260224"/>
                <a:gd name="connsiteX1" fmla="*/ 8516203 w 8516203"/>
                <a:gd name="connsiteY1" fmla="*/ 0 h 260224"/>
                <a:gd name="connsiteX2" fmla="*/ 8134066 w 8516203"/>
                <a:gd name="connsiteY2" fmla="*/ 260224 h 260224"/>
                <a:gd name="connsiteX3" fmla="*/ 293427 w 8516203"/>
                <a:gd name="connsiteY3" fmla="*/ 260224 h 260224"/>
                <a:gd name="connsiteX4" fmla="*/ 0 w 8516203"/>
                <a:gd name="connsiteY4" fmla="*/ 0 h 2602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516203" h="260224">
                  <a:moveTo>
                    <a:pt x="0" y="0"/>
                  </a:moveTo>
                  <a:lnTo>
                    <a:pt x="8516203" y="0"/>
                  </a:lnTo>
                  <a:lnTo>
                    <a:pt x="8134066" y="260224"/>
                  </a:lnTo>
                  <a:lnTo>
                    <a:pt x="293427" y="2602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>
                <a:solidFill>
                  <a:srgbClr val="44546A"/>
                </a:solidFill>
              </a:endParaRPr>
            </a:p>
          </p:txBody>
        </p:sp>
        <p:sp>
          <p:nvSpPr>
            <p:cNvPr id="16" name="Dikdörtgen 15">
              <a:extLst>
                <a:ext uri="{FF2B5EF4-FFF2-40B4-BE49-F238E27FC236}">
                  <a16:creationId xmlns:a16="http://schemas.microsoft.com/office/drawing/2014/main" id="{6A8EA7B9-F1C4-D84C-802D-45DFF80AAB02}"/>
                </a:ext>
              </a:extLst>
            </p:cNvPr>
            <p:cNvSpPr/>
            <p:nvPr/>
          </p:nvSpPr>
          <p:spPr>
            <a:xfrm>
              <a:off x="0" y="0"/>
              <a:ext cx="12192167" cy="61595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>
                <a:solidFill>
                  <a:srgbClr val="44546A"/>
                </a:solidFill>
              </a:endParaRPr>
            </a:p>
          </p:txBody>
        </p:sp>
        <p:sp>
          <p:nvSpPr>
            <p:cNvPr id="17" name="Dikdörtgen 16">
              <a:extLst>
                <a:ext uri="{FF2B5EF4-FFF2-40B4-BE49-F238E27FC236}">
                  <a16:creationId xmlns:a16="http://schemas.microsoft.com/office/drawing/2014/main" id="{A1915795-C210-4344-B114-1C9EB3855B5B}"/>
                </a:ext>
              </a:extLst>
            </p:cNvPr>
            <p:cNvSpPr/>
            <p:nvPr/>
          </p:nvSpPr>
          <p:spPr>
            <a:xfrm>
              <a:off x="0" y="-3175"/>
              <a:ext cx="12192167" cy="120650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>
                <a:solidFill>
                  <a:srgbClr val="44546A"/>
                </a:solidFill>
              </a:endParaRPr>
            </a:p>
          </p:txBody>
        </p:sp>
        <p:grpSp>
          <p:nvGrpSpPr>
            <p:cNvPr id="44112" name="Grup 17"/>
            <p:cNvGrpSpPr>
              <a:grpSpLocks/>
            </p:cNvGrpSpPr>
            <p:nvPr/>
          </p:nvGrpSpPr>
          <p:grpSpPr bwMode="auto">
            <a:xfrm>
              <a:off x="10853738" y="173038"/>
              <a:ext cx="835025" cy="833437"/>
              <a:chOff x="10853738" y="173038"/>
              <a:chExt cx="835025" cy="833437"/>
            </a:xfrm>
          </p:grpSpPr>
          <p:sp>
            <p:nvSpPr>
              <p:cNvPr id="19" name="Oval 18">
                <a:extLst>
                  <a:ext uri="{FF2B5EF4-FFF2-40B4-BE49-F238E27FC236}">
                    <a16:creationId xmlns:a16="http://schemas.microsoft.com/office/drawing/2014/main" id="{E0BE1B27-4BA2-8E4E-8E6A-4546C163E6F4}"/>
                  </a:ext>
                </a:extLst>
              </p:cNvPr>
              <p:cNvSpPr/>
              <p:nvPr/>
            </p:nvSpPr>
            <p:spPr>
              <a:xfrm>
                <a:off x="10853887" y="173038"/>
                <a:ext cx="835036" cy="833437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tr-TR">
                  <a:solidFill>
                    <a:prstClr val="white"/>
                  </a:solidFill>
                </a:endParaRPr>
              </a:p>
            </p:txBody>
          </p:sp>
          <p:pic>
            <p:nvPicPr>
              <p:cNvPr id="44114" name="Resim 16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920413" y="239713"/>
                <a:ext cx="708025" cy="7080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44035" name="Dikdörtgen 13"/>
          <p:cNvSpPr>
            <a:spLocks noChangeArrowheads="1"/>
          </p:cNvSpPr>
          <p:nvPr/>
        </p:nvSpPr>
        <p:spPr bwMode="auto">
          <a:xfrm>
            <a:off x="685800" y="153988"/>
            <a:ext cx="83438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tr-TR" altLang="tr-TR" sz="2400" b="1" dirty="0">
                <a:solidFill>
                  <a:schemeClr val="bg1"/>
                </a:solidFill>
                <a:cs typeface="Times New Roman" panose="02020603050405020304" pitchFamily="18" charset="0"/>
              </a:rPr>
              <a:t>VALİLİK </a:t>
            </a:r>
            <a:r>
              <a:rPr lang="tr-TR" altLang="tr-TR" sz="24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ÇALIŞMA PLANI</a:t>
            </a:r>
            <a:endParaRPr lang="tr-TR" altLang="tr-TR" sz="24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18" name="Düz Bağlayıcı 17"/>
          <p:cNvCxnSpPr/>
          <p:nvPr/>
        </p:nvCxnSpPr>
        <p:spPr>
          <a:xfrm flipV="1">
            <a:off x="184150" y="3247926"/>
            <a:ext cx="11818938" cy="74414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pic>
        <p:nvPicPr>
          <p:cNvPr id="2" name="Resim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5191" y="865075"/>
            <a:ext cx="5384673" cy="2354390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5191" y="3412828"/>
            <a:ext cx="11372850" cy="2924175"/>
          </a:xfrm>
          <a:prstGeom prst="rect">
            <a:avLst/>
          </a:prstGeom>
        </p:spPr>
      </p:pic>
      <p:sp>
        <p:nvSpPr>
          <p:cNvPr id="33" name="Metin kutusu 32"/>
          <p:cNvSpPr txBox="1"/>
          <p:nvPr/>
        </p:nvSpPr>
        <p:spPr>
          <a:xfrm>
            <a:off x="5962294" y="1050826"/>
            <a:ext cx="566598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Faaliyete ait ikinci bir gösterge eklerken faaliyetin üzerine gelip sağa tıklayıp gösterge ekle diyerek aşağıdaki ekrana ulaşılır.</a:t>
            </a:r>
          </a:p>
          <a:p>
            <a:endParaRPr lang="tr-TR" dirty="0"/>
          </a:p>
          <a:p>
            <a:r>
              <a:rPr lang="tr-TR" dirty="0" smtClean="0"/>
              <a:t>Açılan ekranda gösterge adı, göstergeye ilişkin açıklama, gösterge sırası, değer tipi, yönelim ve veri tipi </a:t>
            </a:r>
            <a:r>
              <a:rPr lang="tr-TR" dirty="0"/>
              <a:t>seçilir (üst faaliyet otomatik olarak gelecektir). </a:t>
            </a:r>
            <a:r>
              <a:rPr lang="tr-TR" dirty="0" smtClean="0"/>
              <a:t>Sonra güncelle butonuna tıklanarak gösterge kaydedilir.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58486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034" name="Grup 7"/>
          <p:cNvGrpSpPr>
            <a:grpSpLocks/>
          </p:cNvGrpSpPr>
          <p:nvPr/>
        </p:nvGrpSpPr>
        <p:grpSpPr bwMode="auto">
          <a:xfrm>
            <a:off x="0" y="-3175"/>
            <a:ext cx="12276138" cy="6861175"/>
            <a:chOff x="0" y="-3175"/>
            <a:chExt cx="12276306" cy="6861175"/>
          </a:xfrm>
        </p:grpSpPr>
        <p:sp>
          <p:nvSpPr>
            <p:cNvPr id="9" name="Dikdörtgen 8">
              <a:extLst>
                <a:ext uri="{FF2B5EF4-FFF2-40B4-BE49-F238E27FC236}">
                  <a16:creationId xmlns:a16="http://schemas.microsoft.com/office/drawing/2014/main" id="{46371DE6-B846-F240-8F01-4966D9656FAA}"/>
                </a:ext>
              </a:extLst>
            </p:cNvPr>
            <p:cNvSpPr/>
            <p:nvPr/>
          </p:nvSpPr>
          <p:spPr>
            <a:xfrm>
              <a:off x="0" y="579438"/>
              <a:ext cx="12192167" cy="6278562"/>
            </a:xfrm>
            <a:prstGeom prst="rect">
              <a:avLst/>
            </a:prstGeom>
            <a:pattFill prst="dk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itchFamily="34" charset="0"/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fontAlgn="auto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FontTx/>
                <a:buNone/>
                <a:defRPr/>
              </a:pPr>
              <a:endParaRPr lang="tr-TR" altLang="tr-TR" sz="1800">
                <a:solidFill>
                  <a:srgbClr val="FF9F1B"/>
                </a:solidFill>
              </a:endParaRPr>
            </a:p>
          </p:txBody>
        </p:sp>
        <p:sp>
          <p:nvSpPr>
            <p:cNvPr id="10" name="Dik Üçgen 9">
              <a:extLst>
                <a:ext uri="{FF2B5EF4-FFF2-40B4-BE49-F238E27FC236}">
                  <a16:creationId xmlns:a16="http://schemas.microsoft.com/office/drawing/2014/main" id="{AC51EC52-B5B5-B441-B539-24D4BBA72C65}"/>
                </a:ext>
              </a:extLst>
            </p:cNvPr>
            <p:cNvSpPr/>
            <p:nvPr/>
          </p:nvSpPr>
          <p:spPr>
            <a:xfrm>
              <a:off x="0" y="2606675"/>
              <a:ext cx="4251383" cy="4251325"/>
            </a:xfrm>
            <a:prstGeom prst="rtTriangle">
              <a:avLst/>
            </a:prstGeom>
            <a:solidFill>
              <a:srgbClr val="2E53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tr-TR"/>
            </a:p>
          </p:txBody>
        </p:sp>
        <p:sp>
          <p:nvSpPr>
            <p:cNvPr id="11" name="Dikdörtgen 10">
              <a:extLst>
                <a:ext uri="{FF2B5EF4-FFF2-40B4-BE49-F238E27FC236}">
                  <a16:creationId xmlns:a16="http://schemas.microsoft.com/office/drawing/2014/main" id="{A3838AA0-BA5C-004B-855A-ED3BD74C9CBA}"/>
                </a:ext>
              </a:extLst>
            </p:cNvPr>
            <p:cNvSpPr/>
            <p:nvPr/>
          </p:nvSpPr>
          <p:spPr>
            <a:xfrm>
              <a:off x="184153" y="836613"/>
              <a:ext cx="11819100" cy="5856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itchFamily="34" charset="0"/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fontAlgn="auto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FontTx/>
                <a:buNone/>
                <a:defRPr/>
              </a:pPr>
              <a:endParaRPr lang="tr-TR" altLang="tr-TR" sz="1800">
                <a:solidFill>
                  <a:srgbClr val="FFFFFF"/>
                </a:solidFill>
              </a:endParaRPr>
            </a:p>
          </p:txBody>
        </p:sp>
        <p:sp>
          <p:nvSpPr>
            <p:cNvPr id="44106" name="Slide Number Placeholder 1"/>
            <p:cNvSpPr txBox="1">
              <a:spLocks noChangeArrowheads="1"/>
            </p:cNvSpPr>
            <p:nvPr/>
          </p:nvSpPr>
          <p:spPr bwMode="auto">
            <a:xfrm>
              <a:off x="11555413" y="6350000"/>
              <a:ext cx="636587" cy="269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6858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altLang="tr-TR" sz="1200" b="1">
                <a:solidFill>
                  <a:schemeClr val="bg1"/>
                </a:solidFill>
              </a:endParaRPr>
            </a:p>
          </p:txBody>
        </p:sp>
        <p:sp>
          <p:nvSpPr>
            <p:cNvPr id="13" name="Yuvarlatılmış Dikdörtgen 12">
              <a:extLst>
                <a:ext uri="{FF2B5EF4-FFF2-40B4-BE49-F238E27FC236}">
                  <a16:creationId xmlns:a16="http://schemas.microsoft.com/office/drawing/2014/main" id="{C2222958-7A2A-E147-8411-7EAC32FA8E6B}"/>
                </a:ext>
              </a:extLst>
            </p:cNvPr>
            <p:cNvSpPr/>
            <p:nvPr/>
          </p:nvSpPr>
          <p:spPr>
            <a:xfrm>
              <a:off x="11566683" y="6361113"/>
              <a:ext cx="709623" cy="295275"/>
            </a:xfrm>
            <a:prstGeom prst="roundRect">
              <a:avLst/>
            </a:prstGeom>
            <a:solidFill>
              <a:srgbClr val="2E54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/>
            </a:p>
          </p:txBody>
        </p:sp>
        <p:sp>
          <p:nvSpPr>
            <p:cNvPr id="44108" name="Slide Number Placeholder 1"/>
            <p:cNvSpPr txBox="1">
              <a:spLocks noChangeArrowheads="1"/>
            </p:cNvSpPr>
            <p:nvPr/>
          </p:nvSpPr>
          <p:spPr bwMode="auto">
            <a:xfrm>
              <a:off x="11574869" y="6379184"/>
              <a:ext cx="636587" cy="269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6858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fld id="{4D8A4677-7F6D-4CAF-BD0D-5CD335626015}" type="slidenum">
                <a:rPr lang="en-US" altLang="tr-TR" sz="1200" b="1">
                  <a:solidFill>
                    <a:schemeClr val="bg1"/>
                  </a:solidFill>
                </a:rPr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t>7</a:t>
              </a:fld>
              <a:endParaRPr lang="en-US" altLang="tr-TR" sz="1200" b="1">
                <a:solidFill>
                  <a:schemeClr val="bg1"/>
                </a:solidFill>
              </a:endParaRPr>
            </a:p>
          </p:txBody>
        </p:sp>
        <p:sp>
          <p:nvSpPr>
            <p:cNvPr id="15" name="Dikdörtgen 11">
              <a:extLst>
                <a:ext uri="{FF2B5EF4-FFF2-40B4-BE49-F238E27FC236}">
                  <a16:creationId xmlns:a16="http://schemas.microsoft.com/office/drawing/2014/main" id="{6B46EE23-2026-0542-B9D4-871984F532E0}"/>
                </a:ext>
              </a:extLst>
            </p:cNvPr>
            <p:cNvSpPr/>
            <p:nvPr/>
          </p:nvSpPr>
          <p:spPr>
            <a:xfrm>
              <a:off x="1838350" y="485775"/>
              <a:ext cx="8515467" cy="260350"/>
            </a:xfrm>
            <a:custGeom>
              <a:avLst/>
              <a:gdLst>
                <a:gd name="connsiteX0" fmla="*/ 0 w 8516203"/>
                <a:gd name="connsiteY0" fmla="*/ 0 h 260224"/>
                <a:gd name="connsiteX1" fmla="*/ 8516203 w 8516203"/>
                <a:gd name="connsiteY1" fmla="*/ 0 h 260224"/>
                <a:gd name="connsiteX2" fmla="*/ 8516203 w 8516203"/>
                <a:gd name="connsiteY2" fmla="*/ 260224 h 260224"/>
                <a:gd name="connsiteX3" fmla="*/ 0 w 8516203"/>
                <a:gd name="connsiteY3" fmla="*/ 260224 h 260224"/>
                <a:gd name="connsiteX4" fmla="*/ 0 w 8516203"/>
                <a:gd name="connsiteY4" fmla="*/ 0 h 260224"/>
                <a:gd name="connsiteX0" fmla="*/ 0 w 8516203"/>
                <a:gd name="connsiteY0" fmla="*/ 0 h 260224"/>
                <a:gd name="connsiteX1" fmla="*/ 8516203 w 8516203"/>
                <a:gd name="connsiteY1" fmla="*/ 0 h 260224"/>
                <a:gd name="connsiteX2" fmla="*/ 8516203 w 8516203"/>
                <a:gd name="connsiteY2" fmla="*/ 260224 h 260224"/>
                <a:gd name="connsiteX3" fmla="*/ 293427 w 8516203"/>
                <a:gd name="connsiteY3" fmla="*/ 260224 h 260224"/>
                <a:gd name="connsiteX4" fmla="*/ 0 w 8516203"/>
                <a:gd name="connsiteY4" fmla="*/ 0 h 260224"/>
                <a:gd name="connsiteX0" fmla="*/ 0 w 8516203"/>
                <a:gd name="connsiteY0" fmla="*/ 0 h 260224"/>
                <a:gd name="connsiteX1" fmla="*/ 8516203 w 8516203"/>
                <a:gd name="connsiteY1" fmla="*/ 0 h 260224"/>
                <a:gd name="connsiteX2" fmla="*/ 8134066 w 8516203"/>
                <a:gd name="connsiteY2" fmla="*/ 260224 h 260224"/>
                <a:gd name="connsiteX3" fmla="*/ 293427 w 8516203"/>
                <a:gd name="connsiteY3" fmla="*/ 260224 h 260224"/>
                <a:gd name="connsiteX4" fmla="*/ 0 w 8516203"/>
                <a:gd name="connsiteY4" fmla="*/ 0 h 2602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516203" h="260224">
                  <a:moveTo>
                    <a:pt x="0" y="0"/>
                  </a:moveTo>
                  <a:lnTo>
                    <a:pt x="8516203" y="0"/>
                  </a:lnTo>
                  <a:lnTo>
                    <a:pt x="8134066" y="260224"/>
                  </a:lnTo>
                  <a:lnTo>
                    <a:pt x="293427" y="2602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>
                <a:solidFill>
                  <a:srgbClr val="44546A"/>
                </a:solidFill>
              </a:endParaRPr>
            </a:p>
          </p:txBody>
        </p:sp>
        <p:sp>
          <p:nvSpPr>
            <p:cNvPr id="16" name="Dikdörtgen 15">
              <a:extLst>
                <a:ext uri="{FF2B5EF4-FFF2-40B4-BE49-F238E27FC236}">
                  <a16:creationId xmlns:a16="http://schemas.microsoft.com/office/drawing/2014/main" id="{6A8EA7B9-F1C4-D84C-802D-45DFF80AAB02}"/>
                </a:ext>
              </a:extLst>
            </p:cNvPr>
            <p:cNvSpPr/>
            <p:nvPr/>
          </p:nvSpPr>
          <p:spPr>
            <a:xfrm>
              <a:off x="0" y="0"/>
              <a:ext cx="12192167" cy="61595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>
                <a:solidFill>
                  <a:srgbClr val="44546A"/>
                </a:solidFill>
              </a:endParaRPr>
            </a:p>
          </p:txBody>
        </p:sp>
        <p:sp>
          <p:nvSpPr>
            <p:cNvPr id="17" name="Dikdörtgen 16">
              <a:extLst>
                <a:ext uri="{FF2B5EF4-FFF2-40B4-BE49-F238E27FC236}">
                  <a16:creationId xmlns:a16="http://schemas.microsoft.com/office/drawing/2014/main" id="{A1915795-C210-4344-B114-1C9EB3855B5B}"/>
                </a:ext>
              </a:extLst>
            </p:cNvPr>
            <p:cNvSpPr/>
            <p:nvPr/>
          </p:nvSpPr>
          <p:spPr>
            <a:xfrm>
              <a:off x="0" y="-3175"/>
              <a:ext cx="12192167" cy="120650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>
                <a:solidFill>
                  <a:srgbClr val="44546A"/>
                </a:solidFill>
              </a:endParaRPr>
            </a:p>
          </p:txBody>
        </p:sp>
        <p:grpSp>
          <p:nvGrpSpPr>
            <p:cNvPr id="44112" name="Grup 17"/>
            <p:cNvGrpSpPr>
              <a:grpSpLocks/>
            </p:cNvGrpSpPr>
            <p:nvPr/>
          </p:nvGrpSpPr>
          <p:grpSpPr bwMode="auto">
            <a:xfrm>
              <a:off x="10853738" y="173038"/>
              <a:ext cx="835025" cy="833437"/>
              <a:chOff x="10853738" y="173038"/>
              <a:chExt cx="835025" cy="833437"/>
            </a:xfrm>
          </p:grpSpPr>
          <p:sp>
            <p:nvSpPr>
              <p:cNvPr id="19" name="Oval 18">
                <a:extLst>
                  <a:ext uri="{FF2B5EF4-FFF2-40B4-BE49-F238E27FC236}">
                    <a16:creationId xmlns:a16="http://schemas.microsoft.com/office/drawing/2014/main" id="{E0BE1B27-4BA2-8E4E-8E6A-4546C163E6F4}"/>
                  </a:ext>
                </a:extLst>
              </p:cNvPr>
              <p:cNvSpPr/>
              <p:nvPr/>
            </p:nvSpPr>
            <p:spPr>
              <a:xfrm>
                <a:off x="10853887" y="173038"/>
                <a:ext cx="835036" cy="833437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tr-TR">
                  <a:solidFill>
                    <a:prstClr val="white"/>
                  </a:solidFill>
                </a:endParaRPr>
              </a:p>
            </p:txBody>
          </p:sp>
          <p:pic>
            <p:nvPicPr>
              <p:cNvPr id="44114" name="Resim 16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920413" y="239713"/>
                <a:ext cx="708025" cy="7080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44035" name="Dikdörtgen 13"/>
          <p:cNvSpPr>
            <a:spLocks noChangeArrowheads="1"/>
          </p:cNvSpPr>
          <p:nvPr/>
        </p:nvSpPr>
        <p:spPr bwMode="auto">
          <a:xfrm>
            <a:off x="685800" y="153988"/>
            <a:ext cx="83438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tr-TR" altLang="tr-TR" sz="2400" b="1" dirty="0">
                <a:solidFill>
                  <a:schemeClr val="bg1"/>
                </a:solidFill>
                <a:cs typeface="Times New Roman" panose="02020603050405020304" pitchFamily="18" charset="0"/>
              </a:rPr>
              <a:t>VALİLİK </a:t>
            </a:r>
            <a:r>
              <a:rPr lang="tr-TR" altLang="tr-TR" sz="24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ÇALIŞMA PLANI</a:t>
            </a:r>
            <a:endParaRPr lang="tr-TR" altLang="tr-TR" sz="24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3193" y="1022053"/>
            <a:ext cx="11295570" cy="5067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2633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034" name="Grup 7"/>
          <p:cNvGrpSpPr>
            <a:grpSpLocks/>
          </p:cNvGrpSpPr>
          <p:nvPr/>
        </p:nvGrpSpPr>
        <p:grpSpPr bwMode="auto">
          <a:xfrm>
            <a:off x="0" y="-3175"/>
            <a:ext cx="12276138" cy="6861175"/>
            <a:chOff x="0" y="-3175"/>
            <a:chExt cx="12276306" cy="6861175"/>
          </a:xfrm>
        </p:grpSpPr>
        <p:sp>
          <p:nvSpPr>
            <p:cNvPr id="9" name="Dikdörtgen 8">
              <a:extLst>
                <a:ext uri="{FF2B5EF4-FFF2-40B4-BE49-F238E27FC236}">
                  <a16:creationId xmlns:a16="http://schemas.microsoft.com/office/drawing/2014/main" id="{46371DE6-B846-F240-8F01-4966D9656FAA}"/>
                </a:ext>
              </a:extLst>
            </p:cNvPr>
            <p:cNvSpPr/>
            <p:nvPr/>
          </p:nvSpPr>
          <p:spPr>
            <a:xfrm>
              <a:off x="0" y="579438"/>
              <a:ext cx="12192167" cy="6278562"/>
            </a:xfrm>
            <a:prstGeom prst="rect">
              <a:avLst/>
            </a:prstGeom>
            <a:pattFill prst="dk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itchFamily="34" charset="0"/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fontAlgn="auto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FontTx/>
                <a:buNone/>
                <a:defRPr/>
              </a:pPr>
              <a:endParaRPr lang="tr-TR" altLang="tr-TR" sz="1800">
                <a:solidFill>
                  <a:srgbClr val="FF9F1B"/>
                </a:solidFill>
              </a:endParaRPr>
            </a:p>
          </p:txBody>
        </p:sp>
        <p:sp>
          <p:nvSpPr>
            <p:cNvPr id="10" name="Dik Üçgen 9">
              <a:extLst>
                <a:ext uri="{FF2B5EF4-FFF2-40B4-BE49-F238E27FC236}">
                  <a16:creationId xmlns:a16="http://schemas.microsoft.com/office/drawing/2014/main" id="{AC51EC52-B5B5-B441-B539-24D4BBA72C65}"/>
                </a:ext>
              </a:extLst>
            </p:cNvPr>
            <p:cNvSpPr/>
            <p:nvPr/>
          </p:nvSpPr>
          <p:spPr>
            <a:xfrm>
              <a:off x="0" y="2606675"/>
              <a:ext cx="4251383" cy="4251325"/>
            </a:xfrm>
            <a:prstGeom prst="rtTriangle">
              <a:avLst/>
            </a:prstGeom>
            <a:solidFill>
              <a:srgbClr val="2E53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tr-TR"/>
            </a:p>
          </p:txBody>
        </p:sp>
        <p:sp>
          <p:nvSpPr>
            <p:cNvPr id="11" name="Dikdörtgen 10">
              <a:extLst>
                <a:ext uri="{FF2B5EF4-FFF2-40B4-BE49-F238E27FC236}">
                  <a16:creationId xmlns:a16="http://schemas.microsoft.com/office/drawing/2014/main" id="{A3838AA0-BA5C-004B-855A-ED3BD74C9CBA}"/>
                </a:ext>
              </a:extLst>
            </p:cNvPr>
            <p:cNvSpPr/>
            <p:nvPr/>
          </p:nvSpPr>
          <p:spPr>
            <a:xfrm>
              <a:off x="184153" y="836613"/>
              <a:ext cx="11819100" cy="5856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itchFamily="34" charset="0"/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fontAlgn="auto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FontTx/>
                <a:buNone/>
                <a:defRPr/>
              </a:pPr>
              <a:endParaRPr lang="tr-TR" altLang="tr-TR" sz="1800">
                <a:solidFill>
                  <a:srgbClr val="FFFFFF"/>
                </a:solidFill>
              </a:endParaRPr>
            </a:p>
          </p:txBody>
        </p:sp>
        <p:sp>
          <p:nvSpPr>
            <p:cNvPr id="44106" name="Slide Number Placeholder 1"/>
            <p:cNvSpPr txBox="1">
              <a:spLocks noChangeArrowheads="1"/>
            </p:cNvSpPr>
            <p:nvPr/>
          </p:nvSpPr>
          <p:spPr bwMode="auto">
            <a:xfrm>
              <a:off x="11555413" y="6350000"/>
              <a:ext cx="636587" cy="269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6858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altLang="tr-TR" sz="1200" b="1">
                <a:solidFill>
                  <a:schemeClr val="bg1"/>
                </a:solidFill>
              </a:endParaRPr>
            </a:p>
          </p:txBody>
        </p:sp>
        <p:sp>
          <p:nvSpPr>
            <p:cNvPr id="13" name="Yuvarlatılmış Dikdörtgen 12">
              <a:extLst>
                <a:ext uri="{FF2B5EF4-FFF2-40B4-BE49-F238E27FC236}">
                  <a16:creationId xmlns:a16="http://schemas.microsoft.com/office/drawing/2014/main" id="{C2222958-7A2A-E147-8411-7EAC32FA8E6B}"/>
                </a:ext>
              </a:extLst>
            </p:cNvPr>
            <p:cNvSpPr/>
            <p:nvPr/>
          </p:nvSpPr>
          <p:spPr>
            <a:xfrm>
              <a:off x="11566683" y="6361113"/>
              <a:ext cx="709623" cy="295275"/>
            </a:xfrm>
            <a:prstGeom prst="roundRect">
              <a:avLst/>
            </a:prstGeom>
            <a:solidFill>
              <a:srgbClr val="2E54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/>
            </a:p>
          </p:txBody>
        </p:sp>
        <p:sp>
          <p:nvSpPr>
            <p:cNvPr id="44108" name="Slide Number Placeholder 1"/>
            <p:cNvSpPr txBox="1">
              <a:spLocks noChangeArrowheads="1"/>
            </p:cNvSpPr>
            <p:nvPr/>
          </p:nvSpPr>
          <p:spPr bwMode="auto">
            <a:xfrm>
              <a:off x="11574869" y="6379184"/>
              <a:ext cx="636587" cy="269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6858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fld id="{4D8A4677-7F6D-4CAF-BD0D-5CD335626015}" type="slidenum">
                <a:rPr lang="en-US" altLang="tr-TR" sz="1200" b="1">
                  <a:solidFill>
                    <a:schemeClr val="bg1"/>
                  </a:solidFill>
                </a:rPr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t>8</a:t>
              </a:fld>
              <a:endParaRPr lang="en-US" altLang="tr-TR" sz="1200" b="1">
                <a:solidFill>
                  <a:schemeClr val="bg1"/>
                </a:solidFill>
              </a:endParaRPr>
            </a:p>
          </p:txBody>
        </p:sp>
        <p:sp>
          <p:nvSpPr>
            <p:cNvPr id="15" name="Dikdörtgen 11">
              <a:extLst>
                <a:ext uri="{FF2B5EF4-FFF2-40B4-BE49-F238E27FC236}">
                  <a16:creationId xmlns:a16="http://schemas.microsoft.com/office/drawing/2014/main" id="{6B46EE23-2026-0542-B9D4-871984F532E0}"/>
                </a:ext>
              </a:extLst>
            </p:cNvPr>
            <p:cNvSpPr/>
            <p:nvPr/>
          </p:nvSpPr>
          <p:spPr>
            <a:xfrm>
              <a:off x="1838350" y="485775"/>
              <a:ext cx="8515467" cy="260350"/>
            </a:xfrm>
            <a:custGeom>
              <a:avLst/>
              <a:gdLst>
                <a:gd name="connsiteX0" fmla="*/ 0 w 8516203"/>
                <a:gd name="connsiteY0" fmla="*/ 0 h 260224"/>
                <a:gd name="connsiteX1" fmla="*/ 8516203 w 8516203"/>
                <a:gd name="connsiteY1" fmla="*/ 0 h 260224"/>
                <a:gd name="connsiteX2" fmla="*/ 8516203 w 8516203"/>
                <a:gd name="connsiteY2" fmla="*/ 260224 h 260224"/>
                <a:gd name="connsiteX3" fmla="*/ 0 w 8516203"/>
                <a:gd name="connsiteY3" fmla="*/ 260224 h 260224"/>
                <a:gd name="connsiteX4" fmla="*/ 0 w 8516203"/>
                <a:gd name="connsiteY4" fmla="*/ 0 h 260224"/>
                <a:gd name="connsiteX0" fmla="*/ 0 w 8516203"/>
                <a:gd name="connsiteY0" fmla="*/ 0 h 260224"/>
                <a:gd name="connsiteX1" fmla="*/ 8516203 w 8516203"/>
                <a:gd name="connsiteY1" fmla="*/ 0 h 260224"/>
                <a:gd name="connsiteX2" fmla="*/ 8516203 w 8516203"/>
                <a:gd name="connsiteY2" fmla="*/ 260224 h 260224"/>
                <a:gd name="connsiteX3" fmla="*/ 293427 w 8516203"/>
                <a:gd name="connsiteY3" fmla="*/ 260224 h 260224"/>
                <a:gd name="connsiteX4" fmla="*/ 0 w 8516203"/>
                <a:gd name="connsiteY4" fmla="*/ 0 h 260224"/>
                <a:gd name="connsiteX0" fmla="*/ 0 w 8516203"/>
                <a:gd name="connsiteY0" fmla="*/ 0 h 260224"/>
                <a:gd name="connsiteX1" fmla="*/ 8516203 w 8516203"/>
                <a:gd name="connsiteY1" fmla="*/ 0 h 260224"/>
                <a:gd name="connsiteX2" fmla="*/ 8134066 w 8516203"/>
                <a:gd name="connsiteY2" fmla="*/ 260224 h 260224"/>
                <a:gd name="connsiteX3" fmla="*/ 293427 w 8516203"/>
                <a:gd name="connsiteY3" fmla="*/ 260224 h 260224"/>
                <a:gd name="connsiteX4" fmla="*/ 0 w 8516203"/>
                <a:gd name="connsiteY4" fmla="*/ 0 h 2602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516203" h="260224">
                  <a:moveTo>
                    <a:pt x="0" y="0"/>
                  </a:moveTo>
                  <a:lnTo>
                    <a:pt x="8516203" y="0"/>
                  </a:lnTo>
                  <a:lnTo>
                    <a:pt x="8134066" y="260224"/>
                  </a:lnTo>
                  <a:lnTo>
                    <a:pt x="293427" y="2602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>
                <a:solidFill>
                  <a:srgbClr val="44546A"/>
                </a:solidFill>
              </a:endParaRPr>
            </a:p>
          </p:txBody>
        </p:sp>
        <p:sp>
          <p:nvSpPr>
            <p:cNvPr id="16" name="Dikdörtgen 15">
              <a:extLst>
                <a:ext uri="{FF2B5EF4-FFF2-40B4-BE49-F238E27FC236}">
                  <a16:creationId xmlns:a16="http://schemas.microsoft.com/office/drawing/2014/main" id="{6A8EA7B9-F1C4-D84C-802D-45DFF80AAB02}"/>
                </a:ext>
              </a:extLst>
            </p:cNvPr>
            <p:cNvSpPr/>
            <p:nvPr/>
          </p:nvSpPr>
          <p:spPr>
            <a:xfrm>
              <a:off x="0" y="0"/>
              <a:ext cx="12192167" cy="61595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>
                <a:solidFill>
                  <a:srgbClr val="44546A"/>
                </a:solidFill>
              </a:endParaRPr>
            </a:p>
          </p:txBody>
        </p:sp>
        <p:sp>
          <p:nvSpPr>
            <p:cNvPr id="17" name="Dikdörtgen 16">
              <a:extLst>
                <a:ext uri="{FF2B5EF4-FFF2-40B4-BE49-F238E27FC236}">
                  <a16:creationId xmlns:a16="http://schemas.microsoft.com/office/drawing/2014/main" id="{A1915795-C210-4344-B114-1C9EB3855B5B}"/>
                </a:ext>
              </a:extLst>
            </p:cNvPr>
            <p:cNvSpPr/>
            <p:nvPr/>
          </p:nvSpPr>
          <p:spPr>
            <a:xfrm>
              <a:off x="0" y="-3175"/>
              <a:ext cx="12192167" cy="120650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>
                <a:solidFill>
                  <a:srgbClr val="44546A"/>
                </a:solidFill>
              </a:endParaRPr>
            </a:p>
          </p:txBody>
        </p:sp>
        <p:grpSp>
          <p:nvGrpSpPr>
            <p:cNvPr id="44112" name="Grup 17"/>
            <p:cNvGrpSpPr>
              <a:grpSpLocks/>
            </p:cNvGrpSpPr>
            <p:nvPr/>
          </p:nvGrpSpPr>
          <p:grpSpPr bwMode="auto">
            <a:xfrm>
              <a:off x="10853738" y="173038"/>
              <a:ext cx="835025" cy="833437"/>
              <a:chOff x="10853738" y="173038"/>
              <a:chExt cx="835025" cy="833437"/>
            </a:xfrm>
          </p:grpSpPr>
          <p:sp>
            <p:nvSpPr>
              <p:cNvPr id="19" name="Oval 18">
                <a:extLst>
                  <a:ext uri="{FF2B5EF4-FFF2-40B4-BE49-F238E27FC236}">
                    <a16:creationId xmlns:a16="http://schemas.microsoft.com/office/drawing/2014/main" id="{E0BE1B27-4BA2-8E4E-8E6A-4546C163E6F4}"/>
                  </a:ext>
                </a:extLst>
              </p:cNvPr>
              <p:cNvSpPr/>
              <p:nvPr/>
            </p:nvSpPr>
            <p:spPr>
              <a:xfrm>
                <a:off x="10853887" y="173038"/>
                <a:ext cx="835036" cy="833437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tr-TR">
                  <a:solidFill>
                    <a:prstClr val="white"/>
                  </a:solidFill>
                </a:endParaRPr>
              </a:p>
            </p:txBody>
          </p:sp>
          <p:pic>
            <p:nvPicPr>
              <p:cNvPr id="44114" name="Resim 16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920413" y="239713"/>
                <a:ext cx="708025" cy="7080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44035" name="Dikdörtgen 13"/>
          <p:cNvSpPr>
            <a:spLocks noChangeArrowheads="1"/>
          </p:cNvSpPr>
          <p:nvPr/>
        </p:nvSpPr>
        <p:spPr bwMode="auto">
          <a:xfrm>
            <a:off x="685800" y="153988"/>
            <a:ext cx="83438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tr-TR" altLang="tr-TR" sz="2400" b="1" dirty="0">
                <a:solidFill>
                  <a:schemeClr val="bg1"/>
                </a:solidFill>
                <a:cs typeface="Times New Roman" panose="02020603050405020304" pitchFamily="18" charset="0"/>
              </a:rPr>
              <a:t>VALİLİK </a:t>
            </a:r>
            <a:r>
              <a:rPr lang="tr-TR" altLang="tr-TR" sz="24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ÇALIŞMA PLANI</a:t>
            </a:r>
            <a:endParaRPr lang="tr-TR" altLang="tr-TR" sz="24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0830" y="988139"/>
            <a:ext cx="11278223" cy="3968274"/>
          </a:xfrm>
          <a:prstGeom prst="rect">
            <a:avLst/>
          </a:prstGeom>
        </p:spPr>
      </p:pic>
      <p:sp>
        <p:nvSpPr>
          <p:cNvPr id="18" name="Metin kutusu 17"/>
          <p:cNvSpPr txBox="1"/>
          <p:nvPr/>
        </p:nvSpPr>
        <p:spPr>
          <a:xfrm>
            <a:off x="460830" y="5065236"/>
            <a:ext cx="113623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Göstergeye ilişkin detaylar girilirken, ilgili gösterge seçilir. (Bir önceki sayfada gösterilmiştir.) Yeni kayıt butonuna tıklanır ve yukarıdaki ekrana ulaşılır. Burada ağırlık 1, hesaplama türü boş, dönem </a:t>
            </a:r>
            <a:r>
              <a:rPr lang="tr-TR" smtClean="0"/>
              <a:t>sayısı </a:t>
            </a:r>
            <a:r>
              <a:rPr lang="tr-TR" smtClean="0"/>
              <a:t>1 </a:t>
            </a:r>
            <a:r>
              <a:rPr lang="tr-TR" dirty="0" smtClean="0"/>
              <a:t>olarak seçilir. Daha sonra ilgili valilik seçilerek oluştur butonuna tıklanır ve hedef değeri girilir.</a:t>
            </a:r>
          </a:p>
          <a:p>
            <a:r>
              <a:rPr lang="tr-TR" dirty="0" smtClean="0"/>
              <a:t>Girilen hedefe ilişkin güncellemeler yapılırken arka sayfadaki adımlar izlenir.</a:t>
            </a: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804010" y="4382611"/>
            <a:ext cx="2028825" cy="762000"/>
          </a:xfrm>
          <a:prstGeom prst="rect">
            <a:avLst/>
          </a:prstGeom>
        </p:spPr>
      </p:pic>
      <p:sp>
        <p:nvSpPr>
          <p:cNvPr id="4" name="Dikdörtgen 3"/>
          <p:cNvSpPr/>
          <p:nvPr/>
        </p:nvSpPr>
        <p:spPr>
          <a:xfrm>
            <a:off x="1975104" y="3345815"/>
            <a:ext cx="521208" cy="1371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900" dirty="0" smtClean="0">
                <a:solidFill>
                  <a:schemeClr val="tx1"/>
                </a:solidFill>
              </a:rPr>
              <a:t>2022</a:t>
            </a:r>
            <a:endParaRPr lang="tr-TR" sz="900" dirty="0">
              <a:solidFill>
                <a:schemeClr val="tx1"/>
              </a:solidFill>
            </a:endParaRPr>
          </a:p>
        </p:txBody>
      </p:sp>
      <p:sp>
        <p:nvSpPr>
          <p:cNvPr id="20" name="Dikdörtgen 19"/>
          <p:cNvSpPr/>
          <p:nvPr/>
        </p:nvSpPr>
        <p:spPr>
          <a:xfrm>
            <a:off x="4857749" y="3208654"/>
            <a:ext cx="365760" cy="13716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700" dirty="0" smtClean="0">
                <a:solidFill>
                  <a:schemeClr val="tx1"/>
                </a:solidFill>
              </a:rPr>
              <a:t>2022</a:t>
            </a:r>
            <a:endParaRPr lang="tr-TR" sz="700" dirty="0">
              <a:solidFill>
                <a:schemeClr val="tx1"/>
              </a:solidFill>
            </a:endParaRPr>
          </a:p>
        </p:txBody>
      </p:sp>
      <p:sp>
        <p:nvSpPr>
          <p:cNvPr id="21" name="Dikdörtgen 20"/>
          <p:cNvSpPr/>
          <p:nvPr/>
        </p:nvSpPr>
        <p:spPr>
          <a:xfrm>
            <a:off x="6093619" y="3208654"/>
            <a:ext cx="365760" cy="13716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700" dirty="0" smtClean="0">
                <a:solidFill>
                  <a:schemeClr val="tx1"/>
                </a:solidFill>
              </a:rPr>
              <a:t>2022</a:t>
            </a:r>
            <a:endParaRPr lang="tr-TR" sz="7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01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034" name="Grup 7"/>
          <p:cNvGrpSpPr>
            <a:grpSpLocks/>
          </p:cNvGrpSpPr>
          <p:nvPr/>
        </p:nvGrpSpPr>
        <p:grpSpPr bwMode="auto">
          <a:xfrm>
            <a:off x="0" y="-3175"/>
            <a:ext cx="12276138" cy="6861175"/>
            <a:chOff x="0" y="-3175"/>
            <a:chExt cx="12276306" cy="6861175"/>
          </a:xfrm>
        </p:grpSpPr>
        <p:sp>
          <p:nvSpPr>
            <p:cNvPr id="9" name="Dikdörtgen 8">
              <a:extLst>
                <a:ext uri="{FF2B5EF4-FFF2-40B4-BE49-F238E27FC236}">
                  <a16:creationId xmlns:a16="http://schemas.microsoft.com/office/drawing/2014/main" id="{46371DE6-B846-F240-8F01-4966D9656FAA}"/>
                </a:ext>
              </a:extLst>
            </p:cNvPr>
            <p:cNvSpPr/>
            <p:nvPr/>
          </p:nvSpPr>
          <p:spPr>
            <a:xfrm>
              <a:off x="0" y="579438"/>
              <a:ext cx="12192167" cy="6278562"/>
            </a:xfrm>
            <a:prstGeom prst="rect">
              <a:avLst/>
            </a:prstGeom>
            <a:pattFill prst="dkUpDiag">
              <a:fgClr>
                <a:schemeClr val="bg2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itchFamily="34" charset="0"/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fontAlgn="auto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FontTx/>
                <a:buNone/>
                <a:defRPr/>
              </a:pPr>
              <a:endParaRPr lang="tr-TR" altLang="tr-TR" sz="1800">
                <a:solidFill>
                  <a:srgbClr val="FF9F1B"/>
                </a:solidFill>
              </a:endParaRPr>
            </a:p>
          </p:txBody>
        </p:sp>
        <p:sp>
          <p:nvSpPr>
            <p:cNvPr id="10" name="Dik Üçgen 9">
              <a:extLst>
                <a:ext uri="{FF2B5EF4-FFF2-40B4-BE49-F238E27FC236}">
                  <a16:creationId xmlns:a16="http://schemas.microsoft.com/office/drawing/2014/main" id="{AC51EC52-B5B5-B441-B539-24D4BBA72C65}"/>
                </a:ext>
              </a:extLst>
            </p:cNvPr>
            <p:cNvSpPr/>
            <p:nvPr/>
          </p:nvSpPr>
          <p:spPr>
            <a:xfrm>
              <a:off x="0" y="2606675"/>
              <a:ext cx="4251383" cy="4251325"/>
            </a:xfrm>
            <a:prstGeom prst="rtTriangle">
              <a:avLst/>
            </a:prstGeom>
            <a:solidFill>
              <a:srgbClr val="2E53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tr-TR"/>
            </a:p>
          </p:txBody>
        </p:sp>
        <p:sp>
          <p:nvSpPr>
            <p:cNvPr id="11" name="Dikdörtgen 10">
              <a:extLst>
                <a:ext uri="{FF2B5EF4-FFF2-40B4-BE49-F238E27FC236}">
                  <a16:creationId xmlns:a16="http://schemas.microsoft.com/office/drawing/2014/main" id="{A3838AA0-BA5C-004B-855A-ED3BD74C9CBA}"/>
                </a:ext>
              </a:extLst>
            </p:cNvPr>
            <p:cNvSpPr/>
            <p:nvPr/>
          </p:nvSpPr>
          <p:spPr>
            <a:xfrm>
              <a:off x="184153" y="836613"/>
              <a:ext cx="11819100" cy="58562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itchFamily="34" charset="0"/>
                <a:buChar char="•"/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itchFamily="34" charset="0"/>
                <a:buChar char="•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 eaLnBrk="1" fontAlgn="auto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FontTx/>
                <a:buNone/>
                <a:defRPr/>
              </a:pPr>
              <a:endParaRPr lang="tr-TR" altLang="tr-TR" sz="1800">
                <a:solidFill>
                  <a:srgbClr val="FFFFFF"/>
                </a:solidFill>
              </a:endParaRPr>
            </a:p>
          </p:txBody>
        </p:sp>
        <p:sp>
          <p:nvSpPr>
            <p:cNvPr id="44106" name="Slide Number Placeholder 1"/>
            <p:cNvSpPr txBox="1">
              <a:spLocks noChangeArrowheads="1"/>
            </p:cNvSpPr>
            <p:nvPr/>
          </p:nvSpPr>
          <p:spPr bwMode="auto">
            <a:xfrm>
              <a:off x="11555413" y="6350000"/>
              <a:ext cx="636587" cy="269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6858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altLang="tr-TR" sz="1200" b="1">
                <a:solidFill>
                  <a:schemeClr val="bg1"/>
                </a:solidFill>
              </a:endParaRPr>
            </a:p>
          </p:txBody>
        </p:sp>
        <p:sp>
          <p:nvSpPr>
            <p:cNvPr id="13" name="Yuvarlatılmış Dikdörtgen 12">
              <a:extLst>
                <a:ext uri="{FF2B5EF4-FFF2-40B4-BE49-F238E27FC236}">
                  <a16:creationId xmlns:a16="http://schemas.microsoft.com/office/drawing/2014/main" id="{C2222958-7A2A-E147-8411-7EAC32FA8E6B}"/>
                </a:ext>
              </a:extLst>
            </p:cNvPr>
            <p:cNvSpPr/>
            <p:nvPr/>
          </p:nvSpPr>
          <p:spPr>
            <a:xfrm>
              <a:off x="11566683" y="6361113"/>
              <a:ext cx="709623" cy="295275"/>
            </a:xfrm>
            <a:prstGeom prst="roundRect">
              <a:avLst/>
            </a:prstGeom>
            <a:solidFill>
              <a:srgbClr val="2E54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/>
            </a:p>
          </p:txBody>
        </p:sp>
        <p:sp>
          <p:nvSpPr>
            <p:cNvPr id="44108" name="Slide Number Placeholder 1"/>
            <p:cNvSpPr txBox="1">
              <a:spLocks noChangeArrowheads="1"/>
            </p:cNvSpPr>
            <p:nvPr/>
          </p:nvSpPr>
          <p:spPr bwMode="auto">
            <a:xfrm>
              <a:off x="11574869" y="6379184"/>
              <a:ext cx="636587" cy="269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6858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fld id="{4D8A4677-7F6D-4CAF-BD0D-5CD335626015}" type="slidenum">
                <a:rPr lang="en-US" altLang="tr-TR" sz="1200" b="1">
                  <a:solidFill>
                    <a:schemeClr val="bg1"/>
                  </a:solidFill>
                </a:rPr>
                <a:pPr algn="ctr"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t>9</a:t>
              </a:fld>
              <a:endParaRPr lang="en-US" altLang="tr-TR" sz="1200" b="1">
                <a:solidFill>
                  <a:schemeClr val="bg1"/>
                </a:solidFill>
              </a:endParaRPr>
            </a:p>
          </p:txBody>
        </p:sp>
        <p:sp>
          <p:nvSpPr>
            <p:cNvPr id="15" name="Dikdörtgen 11">
              <a:extLst>
                <a:ext uri="{FF2B5EF4-FFF2-40B4-BE49-F238E27FC236}">
                  <a16:creationId xmlns:a16="http://schemas.microsoft.com/office/drawing/2014/main" id="{6B46EE23-2026-0542-B9D4-871984F532E0}"/>
                </a:ext>
              </a:extLst>
            </p:cNvPr>
            <p:cNvSpPr/>
            <p:nvPr/>
          </p:nvSpPr>
          <p:spPr>
            <a:xfrm>
              <a:off x="1838350" y="485775"/>
              <a:ext cx="8515467" cy="260350"/>
            </a:xfrm>
            <a:custGeom>
              <a:avLst/>
              <a:gdLst>
                <a:gd name="connsiteX0" fmla="*/ 0 w 8516203"/>
                <a:gd name="connsiteY0" fmla="*/ 0 h 260224"/>
                <a:gd name="connsiteX1" fmla="*/ 8516203 w 8516203"/>
                <a:gd name="connsiteY1" fmla="*/ 0 h 260224"/>
                <a:gd name="connsiteX2" fmla="*/ 8516203 w 8516203"/>
                <a:gd name="connsiteY2" fmla="*/ 260224 h 260224"/>
                <a:gd name="connsiteX3" fmla="*/ 0 w 8516203"/>
                <a:gd name="connsiteY3" fmla="*/ 260224 h 260224"/>
                <a:gd name="connsiteX4" fmla="*/ 0 w 8516203"/>
                <a:gd name="connsiteY4" fmla="*/ 0 h 260224"/>
                <a:gd name="connsiteX0" fmla="*/ 0 w 8516203"/>
                <a:gd name="connsiteY0" fmla="*/ 0 h 260224"/>
                <a:gd name="connsiteX1" fmla="*/ 8516203 w 8516203"/>
                <a:gd name="connsiteY1" fmla="*/ 0 h 260224"/>
                <a:gd name="connsiteX2" fmla="*/ 8516203 w 8516203"/>
                <a:gd name="connsiteY2" fmla="*/ 260224 h 260224"/>
                <a:gd name="connsiteX3" fmla="*/ 293427 w 8516203"/>
                <a:gd name="connsiteY3" fmla="*/ 260224 h 260224"/>
                <a:gd name="connsiteX4" fmla="*/ 0 w 8516203"/>
                <a:gd name="connsiteY4" fmla="*/ 0 h 260224"/>
                <a:gd name="connsiteX0" fmla="*/ 0 w 8516203"/>
                <a:gd name="connsiteY0" fmla="*/ 0 h 260224"/>
                <a:gd name="connsiteX1" fmla="*/ 8516203 w 8516203"/>
                <a:gd name="connsiteY1" fmla="*/ 0 h 260224"/>
                <a:gd name="connsiteX2" fmla="*/ 8134066 w 8516203"/>
                <a:gd name="connsiteY2" fmla="*/ 260224 h 260224"/>
                <a:gd name="connsiteX3" fmla="*/ 293427 w 8516203"/>
                <a:gd name="connsiteY3" fmla="*/ 260224 h 260224"/>
                <a:gd name="connsiteX4" fmla="*/ 0 w 8516203"/>
                <a:gd name="connsiteY4" fmla="*/ 0 h 2602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516203" h="260224">
                  <a:moveTo>
                    <a:pt x="0" y="0"/>
                  </a:moveTo>
                  <a:lnTo>
                    <a:pt x="8516203" y="0"/>
                  </a:lnTo>
                  <a:lnTo>
                    <a:pt x="8134066" y="260224"/>
                  </a:lnTo>
                  <a:lnTo>
                    <a:pt x="293427" y="2602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>
                <a:solidFill>
                  <a:srgbClr val="44546A"/>
                </a:solidFill>
              </a:endParaRPr>
            </a:p>
          </p:txBody>
        </p:sp>
        <p:sp>
          <p:nvSpPr>
            <p:cNvPr id="16" name="Dikdörtgen 15">
              <a:extLst>
                <a:ext uri="{FF2B5EF4-FFF2-40B4-BE49-F238E27FC236}">
                  <a16:creationId xmlns:a16="http://schemas.microsoft.com/office/drawing/2014/main" id="{6A8EA7B9-F1C4-D84C-802D-45DFF80AAB02}"/>
                </a:ext>
              </a:extLst>
            </p:cNvPr>
            <p:cNvSpPr/>
            <p:nvPr/>
          </p:nvSpPr>
          <p:spPr>
            <a:xfrm>
              <a:off x="0" y="0"/>
              <a:ext cx="12192167" cy="61595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>
                <a:solidFill>
                  <a:srgbClr val="44546A"/>
                </a:solidFill>
              </a:endParaRPr>
            </a:p>
          </p:txBody>
        </p:sp>
        <p:sp>
          <p:nvSpPr>
            <p:cNvPr id="17" name="Dikdörtgen 16">
              <a:extLst>
                <a:ext uri="{FF2B5EF4-FFF2-40B4-BE49-F238E27FC236}">
                  <a16:creationId xmlns:a16="http://schemas.microsoft.com/office/drawing/2014/main" id="{A1915795-C210-4344-B114-1C9EB3855B5B}"/>
                </a:ext>
              </a:extLst>
            </p:cNvPr>
            <p:cNvSpPr/>
            <p:nvPr/>
          </p:nvSpPr>
          <p:spPr>
            <a:xfrm>
              <a:off x="0" y="-3175"/>
              <a:ext cx="12192167" cy="120650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tr-TR">
                <a:solidFill>
                  <a:srgbClr val="44546A"/>
                </a:solidFill>
              </a:endParaRPr>
            </a:p>
          </p:txBody>
        </p:sp>
        <p:grpSp>
          <p:nvGrpSpPr>
            <p:cNvPr id="44112" name="Grup 17"/>
            <p:cNvGrpSpPr>
              <a:grpSpLocks/>
            </p:cNvGrpSpPr>
            <p:nvPr/>
          </p:nvGrpSpPr>
          <p:grpSpPr bwMode="auto">
            <a:xfrm>
              <a:off x="10853738" y="173038"/>
              <a:ext cx="835025" cy="833437"/>
              <a:chOff x="10853738" y="173038"/>
              <a:chExt cx="835025" cy="833437"/>
            </a:xfrm>
          </p:grpSpPr>
          <p:sp>
            <p:nvSpPr>
              <p:cNvPr id="19" name="Oval 18">
                <a:extLst>
                  <a:ext uri="{FF2B5EF4-FFF2-40B4-BE49-F238E27FC236}">
                    <a16:creationId xmlns:a16="http://schemas.microsoft.com/office/drawing/2014/main" id="{E0BE1B27-4BA2-8E4E-8E6A-4546C163E6F4}"/>
                  </a:ext>
                </a:extLst>
              </p:cNvPr>
              <p:cNvSpPr/>
              <p:nvPr/>
            </p:nvSpPr>
            <p:spPr>
              <a:xfrm>
                <a:off x="10853887" y="173038"/>
                <a:ext cx="835036" cy="833437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tr-TR">
                  <a:solidFill>
                    <a:prstClr val="white"/>
                  </a:solidFill>
                </a:endParaRPr>
              </a:p>
            </p:txBody>
          </p:sp>
          <p:pic>
            <p:nvPicPr>
              <p:cNvPr id="44114" name="Resim 16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920413" y="239713"/>
                <a:ext cx="708025" cy="7080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44035" name="Dikdörtgen 13"/>
          <p:cNvSpPr>
            <a:spLocks noChangeArrowheads="1"/>
          </p:cNvSpPr>
          <p:nvPr/>
        </p:nvSpPr>
        <p:spPr bwMode="auto">
          <a:xfrm>
            <a:off x="685800" y="153988"/>
            <a:ext cx="83438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tr-TR" altLang="tr-TR" sz="2400" b="1" dirty="0">
                <a:solidFill>
                  <a:schemeClr val="bg1"/>
                </a:solidFill>
                <a:cs typeface="Times New Roman" panose="02020603050405020304" pitchFamily="18" charset="0"/>
              </a:rPr>
              <a:t>VALİLİK </a:t>
            </a:r>
            <a:r>
              <a:rPr lang="tr-TR" altLang="tr-TR" sz="24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ÇALIŞMA PLANI</a:t>
            </a:r>
            <a:endParaRPr lang="tr-TR" altLang="tr-TR" sz="24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5455" y="1022053"/>
            <a:ext cx="11576328" cy="4678495"/>
          </a:xfrm>
          <a:prstGeom prst="rect">
            <a:avLst/>
          </a:prstGeom>
        </p:spPr>
      </p:pic>
      <p:sp>
        <p:nvSpPr>
          <p:cNvPr id="18" name="Metin kutusu 17"/>
          <p:cNvSpPr txBox="1"/>
          <p:nvPr/>
        </p:nvSpPr>
        <p:spPr>
          <a:xfrm>
            <a:off x="305455" y="5812240"/>
            <a:ext cx="113623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Bir göstergeye ilişkin gerçekleşmeler girilirken gösterge seçilir ve veri getir butonuna tıklanır. Burada kalem işaretine tıklanarak arka sayfadaki güncelleme ekranına ulaşılır. </a:t>
            </a:r>
            <a:endParaRPr lang="tr-TR" dirty="0"/>
          </a:p>
        </p:txBody>
      </p:sp>
      <p:sp>
        <p:nvSpPr>
          <p:cNvPr id="20" name="Dikdörtgen 19"/>
          <p:cNvSpPr/>
          <p:nvPr/>
        </p:nvSpPr>
        <p:spPr>
          <a:xfrm>
            <a:off x="8945117" y="5436636"/>
            <a:ext cx="365760" cy="13716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700" dirty="0" smtClean="0">
                <a:solidFill>
                  <a:schemeClr val="tx1"/>
                </a:solidFill>
              </a:rPr>
              <a:t>2022</a:t>
            </a:r>
            <a:endParaRPr lang="tr-TR" sz="7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8931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1952</TotalTime>
  <Words>663</Words>
  <Application>Microsoft Office PowerPoint</Application>
  <PresentationFormat>Geniş ekran</PresentationFormat>
  <Paragraphs>105</Paragraphs>
  <Slides>13</Slides>
  <Notes>13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Ümit ŞEN</dc:creator>
  <cp:lastModifiedBy>Züleyha AKSÜZEK KAVAK</cp:lastModifiedBy>
  <cp:revision>49</cp:revision>
  <dcterms:created xsi:type="dcterms:W3CDTF">2020-03-16T08:13:05Z</dcterms:created>
  <dcterms:modified xsi:type="dcterms:W3CDTF">2022-12-21T08:40:16Z</dcterms:modified>
</cp:coreProperties>
</file>